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0" r:id="rId6"/>
    <p:sldId id="259" r:id="rId7"/>
    <p:sldId id="261" r:id="rId8"/>
    <p:sldId id="262" r:id="rId9"/>
    <p:sldId id="264" r:id="rId10"/>
    <p:sldId id="257" r:id="rId11"/>
    <p:sldId id="265" r:id="rId12"/>
    <p:sldId id="266" r:id="rId13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8CFCA-366C-4B49-95BB-36F35F0DDA90}" type="doc">
      <dgm:prSet loTypeId="urn:microsoft.com/office/officeart/2008/layout/PictureStrip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43A8F503-72FD-4721-81DA-F908CDF0C893}">
      <dgm:prSet custT="1"/>
      <dgm:spPr/>
      <dgm:t>
        <a:bodyPr/>
        <a:lstStyle/>
        <a:p>
          <a:pPr rtl="0"/>
          <a:r>
            <a:rPr lang="el-GR" sz="1600" dirty="0" smtClean="0"/>
            <a:t>Διερεύνηση ποιοτικών &amp; ποσοτικών χαρακτηριστικών των βιοαποβλήτων καθώς &amp; υφιστάμενων πρακτικών διαχείρισης αυτού</a:t>
          </a:r>
          <a:endParaRPr lang="el-GR" sz="1600" dirty="0"/>
        </a:p>
      </dgm:t>
    </dgm:pt>
    <dgm:pt modelId="{7BA3A710-AE73-4DB1-B74F-2BF5040ED289}" type="parTrans" cxnId="{C060701D-3684-44AC-8020-859DE4F655B1}">
      <dgm:prSet/>
      <dgm:spPr/>
      <dgm:t>
        <a:bodyPr/>
        <a:lstStyle/>
        <a:p>
          <a:endParaRPr lang="el-GR" sz="1600"/>
        </a:p>
      </dgm:t>
    </dgm:pt>
    <dgm:pt modelId="{27270E31-DB23-4DD3-A5EB-297835799435}" type="sibTrans" cxnId="{C060701D-3684-44AC-8020-859DE4F655B1}">
      <dgm:prSet/>
      <dgm:spPr/>
      <dgm:t>
        <a:bodyPr/>
        <a:lstStyle/>
        <a:p>
          <a:endParaRPr lang="el-GR" sz="1600"/>
        </a:p>
      </dgm:t>
    </dgm:pt>
    <dgm:pt modelId="{841DE499-1F34-4B59-99C2-3D5E3589A953}">
      <dgm:prSet custT="1"/>
      <dgm:spPr/>
      <dgm:t>
        <a:bodyPr/>
        <a:lstStyle/>
        <a:p>
          <a:pPr rtl="0"/>
          <a:r>
            <a:rPr lang="el-GR" sz="1600" dirty="0" smtClean="0"/>
            <a:t>Εγκατάσταση των συστημάτων οικιακής ξήρανσης σε νοικοκυριά </a:t>
          </a:r>
          <a:endParaRPr lang="el-GR" sz="1600" dirty="0"/>
        </a:p>
      </dgm:t>
    </dgm:pt>
    <dgm:pt modelId="{4D3BE34D-21F7-4083-A828-331FFFDD0A22}" type="parTrans" cxnId="{B9FE549F-FCA3-4171-A10B-44BF7871FDDB}">
      <dgm:prSet/>
      <dgm:spPr/>
      <dgm:t>
        <a:bodyPr/>
        <a:lstStyle/>
        <a:p>
          <a:endParaRPr lang="el-GR" sz="1600"/>
        </a:p>
      </dgm:t>
    </dgm:pt>
    <dgm:pt modelId="{73487765-E36A-4AC1-A675-A84542F6BD65}" type="sibTrans" cxnId="{B9FE549F-FCA3-4171-A10B-44BF7871FDDB}">
      <dgm:prSet/>
      <dgm:spPr/>
      <dgm:t>
        <a:bodyPr/>
        <a:lstStyle/>
        <a:p>
          <a:endParaRPr lang="el-GR" sz="1600"/>
        </a:p>
      </dgm:t>
    </dgm:pt>
    <dgm:pt modelId="{4C7BCB06-E6A9-443A-A21C-028BC5CA83D5}">
      <dgm:prSet custT="1"/>
      <dgm:spPr/>
      <dgm:t>
        <a:bodyPr/>
        <a:lstStyle/>
        <a:p>
          <a:pPr rtl="0"/>
          <a:r>
            <a:rPr lang="el-GR" sz="1600" dirty="0" smtClean="0"/>
            <a:t>Εγκατάσταση του υπόλοιπου εξοπλισμού στους προ-επιλεγμένους χώρους</a:t>
          </a:r>
          <a:endParaRPr lang="el-GR" sz="1600" dirty="0"/>
        </a:p>
      </dgm:t>
    </dgm:pt>
    <dgm:pt modelId="{5971BEF0-5A7C-4591-A057-BC151AF86851}" type="parTrans" cxnId="{3552BC7B-F7C4-4A2D-AEEE-2392034CF639}">
      <dgm:prSet/>
      <dgm:spPr/>
      <dgm:t>
        <a:bodyPr/>
        <a:lstStyle/>
        <a:p>
          <a:endParaRPr lang="el-GR" sz="1600"/>
        </a:p>
      </dgm:t>
    </dgm:pt>
    <dgm:pt modelId="{9A5DC37E-8F30-46CE-8291-EA46E706C697}" type="sibTrans" cxnId="{3552BC7B-F7C4-4A2D-AEEE-2392034CF639}">
      <dgm:prSet/>
      <dgm:spPr/>
      <dgm:t>
        <a:bodyPr/>
        <a:lstStyle/>
        <a:p>
          <a:endParaRPr lang="el-GR" sz="1600"/>
        </a:p>
      </dgm:t>
    </dgm:pt>
    <dgm:pt modelId="{31148D5A-AC96-46E2-BAF0-711E45DA2BFF}">
      <dgm:prSet custT="1"/>
      <dgm:spPr/>
      <dgm:t>
        <a:bodyPr/>
        <a:lstStyle/>
        <a:p>
          <a:pPr rtl="0"/>
          <a:r>
            <a:rPr lang="el-GR" sz="1600" dirty="0" smtClean="0"/>
            <a:t>Αξιολόγηση του προτεινόμενου συστήματος &amp; συγκριτική αξιολόγηση της αποδοτικότητας τους</a:t>
          </a:r>
          <a:endParaRPr lang="el-GR" sz="1600" dirty="0"/>
        </a:p>
      </dgm:t>
    </dgm:pt>
    <dgm:pt modelId="{6C0F3B4D-58DF-4B5F-BEAF-D5546310CDB3}" type="parTrans" cxnId="{50D74FE8-FA66-48BB-8DDB-15FB5CFC7603}">
      <dgm:prSet/>
      <dgm:spPr/>
      <dgm:t>
        <a:bodyPr/>
        <a:lstStyle/>
        <a:p>
          <a:endParaRPr lang="el-GR" sz="1600"/>
        </a:p>
      </dgm:t>
    </dgm:pt>
    <dgm:pt modelId="{F83F09BE-FC5F-4E39-BA64-1F070E99F09F}" type="sibTrans" cxnId="{50D74FE8-FA66-48BB-8DDB-15FB5CFC7603}">
      <dgm:prSet/>
      <dgm:spPr/>
      <dgm:t>
        <a:bodyPr/>
        <a:lstStyle/>
        <a:p>
          <a:endParaRPr lang="el-GR" sz="1600"/>
        </a:p>
      </dgm:t>
    </dgm:pt>
    <dgm:pt modelId="{3B105666-3075-4CA0-BAB4-AF5F0FFD0ECC}">
      <dgm:prSet custT="1"/>
      <dgm:spPr/>
      <dgm:t>
        <a:bodyPr/>
        <a:lstStyle/>
        <a:p>
          <a:pPr rtl="0"/>
          <a:r>
            <a:rPr lang="el-GR" sz="1600" dirty="0" smtClean="0"/>
            <a:t>Αξιολόγηση των παραγόμενων τελικών προϊόντων (</a:t>
          </a:r>
          <a:r>
            <a:rPr lang="el-GR" sz="1600" dirty="0" err="1" smtClean="0"/>
            <a:t>pellets</a:t>
          </a:r>
          <a:r>
            <a:rPr lang="el-GR" sz="1600" dirty="0" smtClean="0"/>
            <a:t>, βιοαέριο, </a:t>
          </a:r>
          <a:r>
            <a:rPr lang="el-GR" sz="1600" dirty="0" err="1" smtClean="0"/>
            <a:t>χώνευμα</a:t>
          </a:r>
          <a:r>
            <a:rPr lang="el-GR" sz="1600" dirty="0" smtClean="0"/>
            <a:t>) </a:t>
          </a:r>
          <a:endParaRPr lang="el-GR" sz="1600" dirty="0"/>
        </a:p>
      </dgm:t>
    </dgm:pt>
    <dgm:pt modelId="{7F8C3D3E-F5E3-4F25-9C7D-CE179FD0AF75}" type="parTrans" cxnId="{3DCA244A-C44B-46C1-83AF-F0B54E7AA2C6}">
      <dgm:prSet/>
      <dgm:spPr/>
      <dgm:t>
        <a:bodyPr/>
        <a:lstStyle/>
        <a:p>
          <a:endParaRPr lang="el-GR" sz="1600"/>
        </a:p>
      </dgm:t>
    </dgm:pt>
    <dgm:pt modelId="{EC64A26F-2008-4CF3-A55D-2508BB2367A8}" type="sibTrans" cxnId="{3DCA244A-C44B-46C1-83AF-F0B54E7AA2C6}">
      <dgm:prSet/>
      <dgm:spPr/>
      <dgm:t>
        <a:bodyPr/>
        <a:lstStyle/>
        <a:p>
          <a:endParaRPr lang="el-GR" sz="1600"/>
        </a:p>
      </dgm:t>
    </dgm:pt>
    <dgm:pt modelId="{93D4CA7F-5204-4A95-A94A-5B26D29AFD6A}">
      <dgm:prSet custT="1"/>
      <dgm:spPr/>
      <dgm:t>
        <a:bodyPr/>
        <a:lstStyle/>
        <a:p>
          <a:pPr rtl="0"/>
          <a:r>
            <a:rPr lang="el-GR" sz="1600" dirty="0" smtClean="0"/>
            <a:t>Στοιχειοθέτηση Οδηγών Καλής Πρακτικής για τα τελικά προϊόντα</a:t>
          </a:r>
          <a:endParaRPr lang="el-GR" sz="1600" dirty="0"/>
        </a:p>
      </dgm:t>
    </dgm:pt>
    <dgm:pt modelId="{DEA9AC8A-4DB7-4333-B191-8803BAC930BD}" type="parTrans" cxnId="{1F7258EF-4545-447E-9852-A3CCD4279FE2}">
      <dgm:prSet/>
      <dgm:spPr/>
      <dgm:t>
        <a:bodyPr/>
        <a:lstStyle/>
        <a:p>
          <a:endParaRPr lang="el-GR" sz="1600"/>
        </a:p>
      </dgm:t>
    </dgm:pt>
    <dgm:pt modelId="{E7BFDE5D-2F5C-4732-B0E4-36790D7ADD81}" type="sibTrans" cxnId="{1F7258EF-4545-447E-9852-A3CCD4279FE2}">
      <dgm:prSet/>
      <dgm:spPr/>
      <dgm:t>
        <a:bodyPr/>
        <a:lstStyle/>
        <a:p>
          <a:endParaRPr lang="el-GR" sz="1600"/>
        </a:p>
      </dgm:t>
    </dgm:pt>
    <dgm:pt modelId="{3C6EF308-6F12-400F-ABDA-4B85B45B69E5}">
      <dgm:prSet custT="1"/>
      <dgm:spPr/>
      <dgm:t>
        <a:bodyPr/>
        <a:lstStyle/>
        <a:p>
          <a:pPr rtl="0"/>
          <a:r>
            <a:rPr lang="el-GR" sz="1600" dirty="0" smtClean="0"/>
            <a:t>Εφαρμογή κανόνων καλής πρακτικής των τελικών προϊόντων </a:t>
          </a:r>
          <a:endParaRPr lang="el-GR" sz="1600" dirty="0"/>
        </a:p>
      </dgm:t>
    </dgm:pt>
    <dgm:pt modelId="{DC6C4EE3-4525-4565-84AD-92E73250CE37}" type="parTrans" cxnId="{7B19DDAF-4795-4090-8A09-BD5E415041ED}">
      <dgm:prSet/>
      <dgm:spPr/>
      <dgm:t>
        <a:bodyPr/>
        <a:lstStyle/>
        <a:p>
          <a:endParaRPr lang="el-GR" sz="1600"/>
        </a:p>
      </dgm:t>
    </dgm:pt>
    <dgm:pt modelId="{87B372C9-A10C-4362-8ACC-2B1C15AD69DE}" type="sibTrans" cxnId="{7B19DDAF-4795-4090-8A09-BD5E415041ED}">
      <dgm:prSet/>
      <dgm:spPr/>
      <dgm:t>
        <a:bodyPr/>
        <a:lstStyle/>
        <a:p>
          <a:endParaRPr lang="el-GR" sz="1600"/>
        </a:p>
      </dgm:t>
    </dgm:pt>
    <dgm:pt modelId="{7D2E4F45-12E8-435A-B683-4F8E958EDC0A}">
      <dgm:prSet custT="1"/>
      <dgm:spPr/>
      <dgm:t>
        <a:bodyPr/>
        <a:lstStyle/>
        <a:p>
          <a:pPr rtl="0"/>
          <a:r>
            <a:rPr lang="el-GR" sz="1600" dirty="0" smtClean="0"/>
            <a:t>Ενημέρωση &amp; εκπαίδευση των ομάδων ενδιαφέροντος</a:t>
          </a:r>
          <a:endParaRPr lang="el-GR" sz="1600" dirty="0"/>
        </a:p>
      </dgm:t>
    </dgm:pt>
    <dgm:pt modelId="{63968AB6-615B-45DA-8212-C8814F60BDC3}" type="parTrans" cxnId="{D18D74D8-D15E-40F7-94E1-D5B20A00359C}">
      <dgm:prSet/>
      <dgm:spPr/>
      <dgm:t>
        <a:bodyPr/>
        <a:lstStyle/>
        <a:p>
          <a:endParaRPr lang="el-GR" sz="1600"/>
        </a:p>
      </dgm:t>
    </dgm:pt>
    <dgm:pt modelId="{A914007B-65D7-4D3C-A2F2-4F2E3582820E}" type="sibTrans" cxnId="{D18D74D8-D15E-40F7-94E1-D5B20A00359C}">
      <dgm:prSet/>
      <dgm:spPr/>
      <dgm:t>
        <a:bodyPr/>
        <a:lstStyle/>
        <a:p>
          <a:endParaRPr lang="el-GR" sz="1600"/>
        </a:p>
      </dgm:t>
    </dgm:pt>
    <dgm:pt modelId="{195BF329-E37B-414B-9A94-812E79E344FC}" type="pres">
      <dgm:prSet presAssocID="{CD18CFCA-366C-4B49-95BB-36F35F0DD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96952B0-C0B7-4D4D-884F-4AF14E015EE8}" type="pres">
      <dgm:prSet presAssocID="{43A8F503-72FD-4721-81DA-F908CDF0C893}" presName="composite" presStyleCnt="0"/>
      <dgm:spPr/>
    </dgm:pt>
    <dgm:pt modelId="{4116884E-7012-4928-9F1C-A0604624FAB1}" type="pres">
      <dgm:prSet presAssocID="{43A8F503-72FD-4721-81DA-F908CDF0C893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355D0B-D240-40D1-A0AC-344D7413DA98}" type="pres">
      <dgm:prSet presAssocID="{43A8F503-72FD-4721-81DA-F908CDF0C893}" presName="rect2" presStyleLbl="fgImgPlace1" presStyleIdx="0" presStyleCnt="8"/>
      <dgm:spPr/>
    </dgm:pt>
    <dgm:pt modelId="{399CF9C4-7518-41E8-988A-3513A16F410C}" type="pres">
      <dgm:prSet presAssocID="{27270E31-DB23-4DD3-A5EB-297835799435}" presName="sibTrans" presStyleCnt="0"/>
      <dgm:spPr/>
    </dgm:pt>
    <dgm:pt modelId="{EBB2908B-A723-4DE3-8C3B-BE4B006084B2}" type="pres">
      <dgm:prSet presAssocID="{841DE499-1F34-4B59-99C2-3D5E3589A953}" presName="composite" presStyleCnt="0"/>
      <dgm:spPr/>
    </dgm:pt>
    <dgm:pt modelId="{EC434BA0-8500-46F7-9BA7-43D3EA8737B9}" type="pres">
      <dgm:prSet presAssocID="{841DE499-1F34-4B59-99C2-3D5E3589A953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86EC75-AFE7-434D-B9E8-D429EFA65EA6}" type="pres">
      <dgm:prSet presAssocID="{841DE499-1F34-4B59-99C2-3D5E3589A953}" presName="rect2" presStyleLbl="fgImgPlace1" presStyleIdx="1" presStyleCnt="8"/>
      <dgm:spPr/>
    </dgm:pt>
    <dgm:pt modelId="{574F55BD-9FA7-4D99-933B-F3A55CD7B8C4}" type="pres">
      <dgm:prSet presAssocID="{73487765-E36A-4AC1-A675-A84542F6BD65}" presName="sibTrans" presStyleCnt="0"/>
      <dgm:spPr/>
    </dgm:pt>
    <dgm:pt modelId="{A2913438-D477-4FC8-81CB-076DC66BB0A9}" type="pres">
      <dgm:prSet presAssocID="{4C7BCB06-E6A9-443A-A21C-028BC5CA83D5}" presName="composite" presStyleCnt="0"/>
      <dgm:spPr/>
    </dgm:pt>
    <dgm:pt modelId="{5A18991B-F8D1-486E-8901-9EE04181B2BA}" type="pres">
      <dgm:prSet presAssocID="{4C7BCB06-E6A9-443A-A21C-028BC5CA83D5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ABC7DA-B060-4CD0-AD30-3AE7DC068C87}" type="pres">
      <dgm:prSet presAssocID="{4C7BCB06-E6A9-443A-A21C-028BC5CA83D5}" presName="rect2" presStyleLbl="fgImgPlace1" presStyleIdx="2" presStyleCnt="8"/>
      <dgm:spPr/>
    </dgm:pt>
    <dgm:pt modelId="{80838987-2AC3-403C-8975-285EAFF1A64F}" type="pres">
      <dgm:prSet presAssocID="{9A5DC37E-8F30-46CE-8291-EA46E706C697}" presName="sibTrans" presStyleCnt="0"/>
      <dgm:spPr/>
    </dgm:pt>
    <dgm:pt modelId="{6A7CE5DD-F632-4BA5-B7EF-73BC314294C6}" type="pres">
      <dgm:prSet presAssocID="{31148D5A-AC96-46E2-BAF0-711E45DA2BFF}" presName="composite" presStyleCnt="0"/>
      <dgm:spPr/>
    </dgm:pt>
    <dgm:pt modelId="{455D12B6-D6C4-464D-BE2E-6FC2776A27BC}" type="pres">
      <dgm:prSet presAssocID="{31148D5A-AC96-46E2-BAF0-711E45DA2BFF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F60785-E194-41CE-B30C-56697EB11783}" type="pres">
      <dgm:prSet presAssocID="{31148D5A-AC96-46E2-BAF0-711E45DA2BFF}" presName="rect2" presStyleLbl="fgImgPlace1" presStyleIdx="3" presStyleCnt="8"/>
      <dgm:spPr/>
    </dgm:pt>
    <dgm:pt modelId="{CF6E35E0-774A-4223-ABB8-5554B9C821E3}" type="pres">
      <dgm:prSet presAssocID="{F83F09BE-FC5F-4E39-BA64-1F070E99F09F}" presName="sibTrans" presStyleCnt="0"/>
      <dgm:spPr/>
    </dgm:pt>
    <dgm:pt modelId="{9B9E0A8D-C69A-430E-AD0B-00960CA175F0}" type="pres">
      <dgm:prSet presAssocID="{3B105666-3075-4CA0-BAB4-AF5F0FFD0ECC}" presName="composite" presStyleCnt="0"/>
      <dgm:spPr/>
    </dgm:pt>
    <dgm:pt modelId="{F02E469B-09B3-455C-AE2A-47D0B897A48D}" type="pres">
      <dgm:prSet presAssocID="{3B105666-3075-4CA0-BAB4-AF5F0FFD0ECC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BF5179-AC86-497F-8849-DAC6EDFB3AEC}" type="pres">
      <dgm:prSet presAssocID="{3B105666-3075-4CA0-BAB4-AF5F0FFD0ECC}" presName="rect2" presStyleLbl="fgImgPlace1" presStyleIdx="4" presStyleCnt="8"/>
      <dgm:spPr/>
    </dgm:pt>
    <dgm:pt modelId="{C3D1BCDB-E85F-4832-B075-CF9AF234C82D}" type="pres">
      <dgm:prSet presAssocID="{EC64A26F-2008-4CF3-A55D-2508BB2367A8}" presName="sibTrans" presStyleCnt="0"/>
      <dgm:spPr/>
    </dgm:pt>
    <dgm:pt modelId="{B51388D2-3F67-4462-AB13-9E018BC3CC7E}" type="pres">
      <dgm:prSet presAssocID="{93D4CA7F-5204-4A95-A94A-5B26D29AFD6A}" presName="composite" presStyleCnt="0"/>
      <dgm:spPr/>
    </dgm:pt>
    <dgm:pt modelId="{668CAD89-450A-47E3-BCF6-DC06B9F117ED}" type="pres">
      <dgm:prSet presAssocID="{93D4CA7F-5204-4A95-A94A-5B26D29AFD6A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F9ABED-A3E4-48F8-ABBA-98DB262D8629}" type="pres">
      <dgm:prSet presAssocID="{93D4CA7F-5204-4A95-A94A-5B26D29AFD6A}" presName="rect2" presStyleLbl="fgImgPlace1" presStyleIdx="5" presStyleCnt="8"/>
      <dgm:spPr/>
    </dgm:pt>
    <dgm:pt modelId="{2B4B519D-501A-463F-AFC8-CF965BB8FF57}" type="pres">
      <dgm:prSet presAssocID="{E7BFDE5D-2F5C-4732-B0E4-36790D7ADD81}" presName="sibTrans" presStyleCnt="0"/>
      <dgm:spPr/>
    </dgm:pt>
    <dgm:pt modelId="{081E7F2E-E58B-425F-8C0E-5F45ECAC8129}" type="pres">
      <dgm:prSet presAssocID="{3C6EF308-6F12-400F-ABDA-4B85B45B69E5}" presName="composite" presStyleCnt="0"/>
      <dgm:spPr/>
    </dgm:pt>
    <dgm:pt modelId="{40888858-740C-47B6-A904-DDBB0A154FFA}" type="pres">
      <dgm:prSet presAssocID="{3C6EF308-6F12-400F-ABDA-4B85B45B69E5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B47A43-A3D3-4191-957C-DD47F3541B9B}" type="pres">
      <dgm:prSet presAssocID="{3C6EF308-6F12-400F-ABDA-4B85B45B69E5}" presName="rect2" presStyleLbl="fgImgPlace1" presStyleIdx="6" presStyleCnt="8"/>
      <dgm:spPr/>
    </dgm:pt>
    <dgm:pt modelId="{B57F7629-32DE-431D-9655-C5E8DF71AF09}" type="pres">
      <dgm:prSet presAssocID="{87B372C9-A10C-4362-8ACC-2B1C15AD69DE}" presName="sibTrans" presStyleCnt="0"/>
      <dgm:spPr/>
    </dgm:pt>
    <dgm:pt modelId="{593544D8-3BF3-4944-A0AD-439248E00C8A}" type="pres">
      <dgm:prSet presAssocID="{7D2E4F45-12E8-435A-B683-4F8E958EDC0A}" presName="composite" presStyleCnt="0"/>
      <dgm:spPr/>
    </dgm:pt>
    <dgm:pt modelId="{1A0B0347-B0BC-4A8F-ABEE-C92368024CAA}" type="pres">
      <dgm:prSet presAssocID="{7D2E4F45-12E8-435A-B683-4F8E958EDC0A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9D72B7-CCC3-4CF2-B656-F979E0FDF5F0}" type="pres">
      <dgm:prSet presAssocID="{7D2E4F45-12E8-435A-B683-4F8E958EDC0A}" presName="rect2" presStyleLbl="fgImgPlace1" presStyleIdx="7" presStyleCnt="8"/>
      <dgm:spPr/>
    </dgm:pt>
  </dgm:ptLst>
  <dgm:cxnLst>
    <dgm:cxn modelId="{422DEAB2-258D-4A79-BDC9-781E5B1B3651}" type="presOf" srcId="{CD18CFCA-366C-4B49-95BB-36F35F0DDA90}" destId="{195BF329-E37B-414B-9A94-812E79E344FC}" srcOrd="0" destOrd="0" presId="urn:microsoft.com/office/officeart/2008/layout/PictureStrips"/>
    <dgm:cxn modelId="{C060701D-3684-44AC-8020-859DE4F655B1}" srcId="{CD18CFCA-366C-4B49-95BB-36F35F0DDA90}" destId="{43A8F503-72FD-4721-81DA-F908CDF0C893}" srcOrd="0" destOrd="0" parTransId="{7BA3A710-AE73-4DB1-B74F-2BF5040ED289}" sibTransId="{27270E31-DB23-4DD3-A5EB-297835799435}"/>
    <dgm:cxn modelId="{3CE86202-C714-4CFF-AEC6-40C0C9E2D6D3}" type="presOf" srcId="{3B105666-3075-4CA0-BAB4-AF5F0FFD0ECC}" destId="{F02E469B-09B3-455C-AE2A-47D0B897A48D}" srcOrd="0" destOrd="0" presId="urn:microsoft.com/office/officeart/2008/layout/PictureStrips"/>
    <dgm:cxn modelId="{3DCA244A-C44B-46C1-83AF-F0B54E7AA2C6}" srcId="{CD18CFCA-366C-4B49-95BB-36F35F0DDA90}" destId="{3B105666-3075-4CA0-BAB4-AF5F0FFD0ECC}" srcOrd="4" destOrd="0" parTransId="{7F8C3D3E-F5E3-4F25-9C7D-CE179FD0AF75}" sibTransId="{EC64A26F-2008-4CF3-A55D-2508BB2367A8}"/>
    <dgm:cxn modelId="{3552BC7B-F7C4-4A2D-AEEE-2392034CF639}" srcId="{CD18CFCA-366C-4B49-95BB-36F35F0DDA90}" destId="{4C7BCB06-E6A9-443A-A21C-028BC5CA83D5}" srcOrd="2" destOrd="0" parTransId="{5971BEF0-5A7C-4591-A057-BC151AF86851}" sibTransId="{9A5DC37E-8F30-46CE-8291-EA46E706C697}"/>
    <dgm:cxn modelId="{93DF1487-D6E1-47B2-A06B-6A94B756F304}" type="presOf" srcId="{31148D5A-AC96-46E2-BAF0-711E45DA2BFF}" destId="{455D12B6-D6C4-464D-BE2E-6FC2776A27BC}" srcOrd="0" destOrd="0" presId="urn:microsoft.com/office/officeart/2008/layout/PictureStrips"/>
    <dgm:cxn modelId="{5C4B4449-BD33-4EA7-9DDB-F1644DF9B3D9}" type="presOf" srcId="{93D4CA7F-5204-4A95-A94A-5B26D29AFD6A}" destId="{668CAD89-450A-47E3-BCF6-DC06B9F117ED}" srcOrd="0" destOrd="0" presId="urn:microsoft.com/office/officeart/2008/layout/PictureStrips"/>
    <dgm:cxn modelId="{50D74FE8-FA66-48BB-8DDB-15FB5CFC7603}" srcId="{CD18CFCA-366C-4B49-95BB-36F35F0DDA90}" destId="{31148D5A-AC96-46E2-BAF0-711E45DA2BFF}" srcOrd="3" destOrd="0" parTransId="{6C0F3B4D-58DF-4B5F-BEAF-D5546310CDB3}" sibTransId="{F83F09BE-FC5F-4E39-BA64-1F070E99F09F}"/>
    <dgm:cxn modelId="{9FDDAB7D-8CD7-4810-A8B3-DCA6F2840385}" type="presOf" srcId="{7D2E4F45-12E8-435A-B683-4F8E958EDC0A}" destId="{1A0B0347-B0BC-4A8F-ABEE-C92368024CAA}" srcOrd="0" destOrd="0" presId="urn:microsoft.com/office/officeart/2008/layout/PictureStrips"/>
    <dgm:cxn modelId="{0619B23E-2032-461B-A99B-FD3F4864D1DA}" type="presOf" srcId="{3C6EF308-6F12-400F-ABDA-4B85B45B69E5}" destId="{40888858-740C-47B6-A904-DDBB0A154FFA}" srcOrd="0" destOrd="0" presId="urn:microsoft.com/office/officeart/2008/layout/PictureStrips"/>
    <dgm:cxn modelId="{A418F060-8B2C-45F1-9C08-D1F32868E9B9}" type="presOf" srcId="{43A8F503-72FD-4721-81DA-F908CDF0C893}" destId="{4116884E-7012-4928-9F1C-A0604624FAB1}" srcOrd="0" destOrd="0" presId="urn:microsoft.com/office/officeart/2008/layout/PictureStrips"/>
    <dgm:cxn modelId="{851F6646-D758-42DE-A9F8-AF2C5D34A33E}" type="presOf" srcId="{4C7BCB06-E6A9-443A-A21C-028BC5CA83D5}" destId="{5A18991B-F8D1-486E-8901-9EE04181B2BA}" srcOrd="0" destOrd="0" presId="urn:microsoft.com/office/officeart/2008/layout/PictureStrips"/>
    <dgm:cxn modelId="{1F7258EF-4545-447E-9852-A3CCD4279FE2}" srcId="{CD18CFCA-366C-4B49-95BB-36F35F0DDA90}" destId="{93D4CA7F-5204-4A95-A94A-5B26D29AFD6A}" srcOrd="5" destOrd="0" parTransId="{DEA9AC8A-4DB7-4333-B191-8803BAC930BD}" sibTransId="{E7BFDE5D-2F5C-4732-B0E4-36790D7ADD81}"/>
    <dgm:cxn modelId="{7B19DDAF-4795-4090-8A09-BD5E415041ED}" srcId="{CD18CFCA-366C-4B49-95BB-36F35F0DDA90}" destId="{3C6EF308-6F12-400F-ABDA-4B85B45B69E5}" srcOrd="6" destOrd="0" parTransId="{DC6C4EE3-4525-4565-84AD-92E73250CE37}" sibTransId="{87B372C9-A10C-4362-8ACC-2B1C15AD69DE}"/>
    <dgm:cxn modelId="{7368F816-B425-4A13-A5E4-90AA4821BFF4}" type="presOf" srcId="{841DE499-1F34-4B59-99C2-3D5E3589A953}" destId="{EC434BA0-8500-46F7-9BA7-43D3EA8737B9}" srcOrd="0" destOrd="0" presId="urn:microsoft.com/office/officeart/2008/layout/PictureStrips"/>
    <dgm:cxn modelId="{B9FE549F-FCA3-4171-A10B-44BF7871FDDB}" srcId="{CD18CFCA-366C-4B49-95BB-36F35F0DDA90}" destId="{841DE499-1F34-4B59-99C2-3D5E3589A953}" srcOrd="1" destOrd="0" parTransId="{4D3BE34D-21F7-4083-A828-331FFFDD0A22}" sibTransId="{73487765-E36A-4AC1-A675-A84542F6BD65}"/>
    <dgm:cxn modelId="{D18D74D8-D15E-40F7-94E1-D5B20A00359C}" srcId="{CD18CFCA-366C-4B49-95BB-36F35F0DDA90}" destId="{7D2E4F45-12E8-435A-B683-4F8E958EDC0A}" srcOrd="7" destOrd="0" parTransId="{63968AB6-615B-45DA-8212-C8814F60BDC3}" sibTransId="{A914007B-65D7-4D3C-A2F2-4F2E3582820E}"/>
    <dgm:cxn modelId="{05DB0B4A-D625-47CC-B563-144E52B8AA7B}" type="presParOf" srcId="{195BF329-E37B-414B-9A94-812E79E344FC}" destId="{196952B0-C0B7-4D4D-884F-4AF14E015EE8}" srcOrd="0" destOrd="0" presId="urn:microsoft.com/office/officeart/2008/layout/PictureStrips"/>
    <dgm:cxn modelId="{AEA1BB59-38B0-44C4-9098-5295AE682FFD}" type="presParOf" srcId="{196952B0-C0B7-4D4D-884F-4AF14E015EE8}" destId="{4116884E-7012-4928-9F1C-A0604624FAB1}" srcOrd="0" destOrd="0" presId="urn:microsoft.com/office/officeart/2008/layout/PictureStrips"/>
    <dgm:cxn modelId="{00B8F48C-8FC3-4C56-AD07-07DD8A58856B}" type="presParOf" srcId="{196952B0-C0B7-4D4D-884F-4AF14E015EE8}" destId="{8C355D0B-D240-40D1-A0AC-344D7413DA98}" srcOrd="1" destOrd="0" presId="urn:microsoft.com/office/officeart/2008/layout/PictureStrips"/>
    <dgm:cxn modelId="{42F3D91B-4870-4079-93E5-6538AD73E86E}" type="presParOf" srcId="{195BF329-E37B-414B-9A94-812E79E344FC}" destId="{399CF9C4-7518-41E8-988A-3513A16F410C}" srcOrd="1" destOrd="0" presId="urn:microsoft.com/office/officeart/2008/layout/PictureStrips"/>
    <dgm:cxn modelId="{3C2FE3CC-E70B-43DF-B12F-E69EFF638896}" type="presParOf" srcId="{195BF329-E37B-414B-9A94-812E79E344FC}" destId="{EBB2908B-A723-4DE3-8C3B-BE4B006084B2}" srcOrd="2" destOrd="0" presId="urn:microsoft.com/office/officeart/2008/layout/PictureStrips"/>
    <dgm:cxn modelId="{4924A873-7138-4C18-B178-B7B58F77ECAD}" type="presParOf" srcId="{EBB2908B-A723-4DE3-8C3B-BE4B006084B2}" destId="{EC434BA0-8500-46F7-9BA7-43D3EA8737B9}" srcOrd="0" destOrd="0" presId="urn:microsoft.com/office/officeart/2008/layout/PictureStrips"/>
    <dgm:cxn modelId="{7074C3A4-49BE-45F4-B741-96565F615874}" type="presParOf" srcId="{EBB2908B-A723-4DE3-8C3B-BE4B006084B2}" destId="{4D86EC75-AFE7-434D-B9E8-D429EFA65EA6}" srcOrd="1" destOrd="0" presId="urn:microsoft.com/office/officeart/2008/layout/PictureStrips"/>
    <dgm:cxn modelId="{DEF290C5-828A-43BA-96CD-49FEE87EE0B1}" type="presParOf" srcId="{195BF329-E37B-414B-9A94-812E79E344FC}" destId="{574F55BD-9FA7-4D99-933B-F3A55CD7B8C4}" srcOrd="3" destOrd="0" presId="urn:microsoft.com/office/officeart/2008/layout/PictureStrips"/>
    <dgm:cxn modelId="{948E46F8-1FF5-4306-8B7A-46D4B4EBCA61}" type="presParOf" srcId="{195BF329-E37B-414B-9A94-812E79E344FC}" destId="{A2913438-D477-4FC8-81CB-076DC66BB0A9}" srcOrd="4" destOrd="0" presId="urn:microsoft.com/office/officeart/2008/layout/PictureStrips"/>
    <dgm:cxn modelId="{7724CEFD-349E-4A2F-A13F-038A098C84A3}" type="presParOf" srcId="{A2913438-D477-4FC8-81CB-076DC66BB0A9}" destId="{5A18991B-F8D1-486E-8901-9EE04181B2BA}" srcOrd="0" destOrd="0" presId="urn:microsoft.com/office/officeart/2008/layout/PictureStrips"/>
    <dgm:cxn modelId="{5619CC1E-CC44-4D0D-8EA0-923D07BF4F17}" type="presParOf" srcId="{A2913438-D477-4FC8-81CB-076DC66BB0A9}" destId="{EEABC7DA-B060-4CD0-AD30-3AE7DC068C87}" srcOrd="1" destOrd="0" presId="urn:microsoft.com/office/officeart/2008/layout/PictureStrips"/>
    <dgm:cxn modelId="{7E573CA5-8461-4DF0-BE7A-651CE95C570A}" type="presParOf" srcId="{195BF329-E37B-414B-9A94-812E79E344FC}" destId="{80838987-2AC3-403C-8975-285EAFF1A64F}" srcOrd="5" destOrd="0" presId="urn:microsoft.com/office/officeart/2008/layout/PictureStrips"/>
    <dgm:cxn modelId="{D30C8A0F-C4A7-4172-8F9B-F2FE6A9EA85B}" type="presParOf" srcId="{195BF329-E37B-414B-9A94-812E79E344FC}" destId="{6A7CE5DD-F632-4BA5-B7EF-73BC314294C6}" srcOrd="6" destOrd="0" presId="urn:microsoft.com/office/officeart/2008/layout/PictureStrips"/>
    <dgm:cxn modelId="{D04862D7-9011-4994-AA59-5D9AE224971B}" type="presParOf" srcId="{6A7CE5DD-F632-4BA5-B7EF-73BC314294C6}" destId="{455D12B6-D6C4-464D-BE2E-6FC2776A27BC}" srcOrd="0" destOrd="0" presId="urn:microsoft.com/office/officeart/2008/layout/PictureStrips"/>
    <dgm:cxn modelId="{ACFE30F8-08DC-4612-A44D-19A887E39B95}" type="presParOf" srcId="{6A7CE5DD-F632-4BA5-B7EF-73BC314294C6}" destId="{CFF60785-E194-41CE-B30C-56697EB11783}" srcOrd="1" destOrd="0" presId="urn:microsoft.com/office/officeart/2008/layout/PictureStrips"/>
    <dgm:cxn modelId="{F5C34137-67E9-4FEC-85C2-96289DDA29B4}" type="presParOf" srcId="{195BF329-E37B-414B-9A94-812E79E344FC}" destId="{CF6E35E0-774A-4223-ABB8-5554B9C821E3}" srcOrd="7" destOrd="0" presId="urn:microsoft.com/office/officeart/2008/layout/PictureStrips"/>
    <dgm:cxn modelId="{2D15E317-0A09-40A5-9034-98EAE12A9E67}" type="presParOf" srcId="{195BF329-E37B-414B-9A94-812E79E344FC}" destId="{9B9E0A8D-C69A-430E-AD0B-00960CA175F0}" srcOrd="8" destOrd="0" presId="urn:microsoft.com/office/officeart/2008/layout/PictureStrips"/>
    <dgm:cxn modelId="{84E50A97-C036-4E39-A6A8-4DC681F94816}" type="presParOf" srcId="{9B9E0A8D-C69A-430E-AD0B-00960CA175F0}" destId="{F02E469B-09B3-455C-AE2A-47D0B897A48D}" srcOrd="0" destOrd="0" presId="urn:microsoft.com/office/officeart/2008/layout/PictureStrips"/>
    <dgm:cxn modelId="{69452395-485E-44C2-A984-FCC7502F7B6C}" type="presParOf" srcId="{9B9E0A8D-C69A-430E-AD0B-00960CA175F0}" destId="{B9BF5179-AC86-497F-8849-DAC6EDFB3AEC}" srcOrd="1" destOrd="0" presId="urn:microsoft.com/office/officeart/2008/layout/PictureStrips"/>
    <dgm:cxn modelId="{5B702C2B-8077-4AB2-B714-4F4EC1016B45}" type="presParOf" srcId="{195BF329-E37B-414B-9A94-812E79E344FC}" destId="{C3D1BCDB-E85F-4832-B075-CF9AF234C82D}" srcOrd="9" destOrd="0" presId="urn:microsoft.com/office/officeart/2008/layout/PictureStrips"/>
    <dgm:cxn modelId="{9C570211-F4ED-467E-80A8-DA88528A9791}" type="presParOf" srcId="{195BF329-E37B-414B-9A94-812E79E344FC}" destId="{B51388D2-3F67-4462-AB13-9E018BC3CC7E}" srcOrd="10" destOrd="0" presId="urn:microsoft.com/office/officeart/2008/layout/PictureStrips"/>
    <dgm:cxn modelId="{B68BB505-7CD7-4A80-986A-CCC3AEA31614}" type="presParOf" srcId="{B51388D2-3F67-4462-AB13-9E018BC3CC7E}" destId="{668CAD89-450A-47E3-BCF6-DC06B9F117ED}" srcOrd="0" destOrd="0" presId="urn:microsoft.com/office/officeart/2008/layout/PictureStrips"/>
    <dgm:cxn modelId="{4430C657-A823-416D-857A-F2D79FB75F9F}" type="presParOf" srcId="{B51388D2-3F67-4462-AB13-9E018BC3CC7E}" destId="{36F9ABED-A3E4-48F8-ABBA-98DB262D8629}" srcOrd="1" destOrd="0" presId="urn:microsoft.com/office/officeart/2008/layout/PictureStrips"/>
    <dgm:cxn modelId="{92985816-C3E9-464E-BE91-D4A1D57EA435}" type="presParOf" srcId="{195BF329-E37B-414B-9A94-812E79E344FC}" destId="{2B4B519D-501A-463F-AFC8-CF965BB8FF57}" srcOrd="11" destOrd="0" presId="urn:microsoft.com/office/officeart/2008/layout/PictureStrips"/>
    <dgm:cxn modelId="{44B99D32-B068-49F3-AA43-CBBFE04A4921}" type="presParOf" srcId="{195BF329-E37B-414B-9A94-812E79E344FC}" destId="{081E7F2E-E58B-425F-8C0E-5F45ECAC8129}" srcOrd="12" destOrd="0" presId="urn:microsoft.com/office/officeart/2008/layout/PictureStrips"/>
    <dgm:cxn modelId="{1DF48A21-19F2-42BD-81DF-93F1462A8BF7}" type="presParOf" srcId="{081E7F2E-E58B-425F-8C0E-5F45ECAC8129}" destId="{40888858-740C-47B6-A904-DDBB0A154FFA}" srcOrd="0" destOrd="0" presId="urn:microsoft.com/office/officeart/2008/layout/PictureStrips"/>
    <dgm:cxn modelId="{95769FC5-F39F-485F-9AC8-58A652987F2B}" type="presParOf" srcId="{081E7F2E-E58B-425F-8C0E-5F45ECAC8129}" destId="{6DB47A43-A3D3-4191-957C-DD47F3541B9B}" srcOrd="1" destOrd="0" presId="urn:microsoft.com/office/officeart/2008/layout/PictureStrips"/>
    <dgm:cxn modelId="{C677A363-632A-4DC4-95FE-B35C9C70BC82}" type="presParOf" srcId="{195BF329-E37B-414B-9A94-812E79E344FC}" destId="{B57F7629-32DE-431D-9655-C5E8DF71AF09}" srcOrd="13" destOrd="0" presId="urn:microsoft.com/office/officeart/2008/layout/PictureStrips"/>
    <dgm:cxn modelId="{F174CEC5-C78F-4D41-B2D2-F9A10E8AE44F}" type="presParOf" srcId="{195BF329-E37B-414B-9A94-812E79E344FC}" destId="{593544D8-3BF3-4944-A0AD-439248E00C8A}" srcOrd="14" destOrd="0" presId="urn:microsoft.com/office/officeart/2008/layout/PictureStrips"/>
    <dgm:cxn modelId="{407E1D2E-4DF7-46D1-B03A-143147FD424C}" type="presParOf" srcId="{593544D8-3BF3-4944-A0AD-439248E00C8A}" destId="{1A0B0347-B0BC-4A8F-ABEE-C92368024CAA}" srcOrd="0" destOrd="0" presId="urn:microsoft.com/office/officeart/2008/layout/PictureStrips"/>
    <dgm:cxn modelId="{65EAB402-DBFA-4067-83CD-BF7F60A022B8}" type="presParOf" srcId="{593544D8-3BF3-4944-A0AD-439248E00C8A}" destId="{FE9D72B7-CCC3-4CF2-B656-F979E0FDF5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5E4FD-9E68-418A-95C4-D575858F21DE}" type="doc">
      <dgm:prSet loTypeId="urn:microsoft.com/office/officeart/2005/8/layout/pList2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AB6D62BB-DD6E-4CA8-9895-3AA24383ECA0}">
      <dgm:prSet/>
      <dgm:spPr/>
      <dgm:t>
        <a:bodyPr/>
        <a:lstStyle/>
        <a:p>
          <a:pPr rtl="0"/>
          <a:r>
            <a:rPr lang="el-GR" dirty="0" smtClean="0"/>
            <a:t>Διαλογή στην Πηγή (πιλοτική εγκατάσταση οικιακών ξηραντήρων)</a:t>
          </a:r>
          <a:endParaRPr lang="el-GR" dirty="0"/>
        </a:p>
      </dgm:t>
    </dgm:pt>
    <dgm:pt modelId="{EECB8F01-587B-4D00-A7CB-1DFCC0BB64B6}" type="parTrans" cxnId="{4548A7CD-78F4-413D-9AF8-C38E69FAC031}">
      <dgm:prSet/>
      <dgm:spPr/>
      <dgm:t>
        <a:bodyPr/>
        <a:lstStyle/>
        <a:p>
          <a:endParaRPr lang="el-GR"/>
        </a:p>
      </dgm:t>
    </dgm:pt>
    <dgm:pt modelId="{127A89A0-4D82-417A-959A-4E94BF787D42}" type="sibTrans" cxnId="{4548A7CD-78F4-413D-9AF8-C38E69FAC031}">
      <dgm:prSet/>
      <dgm:spPr/>
      <dgm:t>
        <a:bodyPr/>
        <a:lstStyle/>
        <a:p>
          <a:endParaRPr lang="el-GR"/>
        </a:p>
      </dgm:t>
    </dgm:pt>
    <dgm:pt modelId="{D7F65A2D-8D33-4080-A8AE-CFA1F91D62D2}">
      <dgm:prSet/>
      <dgm:spPr/>
      <dgm:t>
        <a:bodyPr/>
        <a:lstStyle/>
        <a:p>
          <a:pPr rtl="0"/>
          <a:r>
            <a:rPr lang="el-GR" dirty="0" smtClean="0"/>
            <a:t>Συλλογή και Μεταφορά σε Πιλοτική Μονάδα Επεξεργασίας</a:t>
          </a:r>
          <a:endParaRPr lang="el-GR" dirty="0"/>
        </a:p>
      </dgm:t>
    </dgm:pt>
    <dgm:pt modelId="{D55ACA89-6A71-4768-9ACF-4FB79F7D4A96}" type="parTrans" cxnId="{3CAA6697-727C-4A9B-9D57-E477E073DA23}">
      <dgm:prSet/>
      <dgm:spPr/>
      <dgm:t>
        <a:bodyPr/>
        <a:lstStyle/>
        <a:p>
          <a:endParaRPr lang="el-GR"/>
        </a:p>
      </dgm:t>
    </dgm:pt>
    <dgm:pt modelId="{13604E96-67D9-4B47-9A8C-08790E35F75F}" type="sibTrans" cxnId="{3CAA6697-727C-4A9B-9D57-E477E073DA23}">
      <dgm:prSet/>
      <dgm:spPr/>
      <dgm:t>
        <a:bodyPr/>
        <a:lstStyle/>
        <a:p>
          <a:endParaRPr lang="el-GR"/>
        </a:p>
      </dgm:t>
    </dgm:pt>
    <dgm:pt modelId="{9B360BCF-F32E-4539-930D-665C1E2BE85F}">
      <dgm:prSet/>
      <dgm:spPr/>
      <dgm:t>
        <a:bodyPr/>
        <a:lstStyle/>
        <a:p>
          <a:pPr rtl="0"/>
          <a:r>
            <a:rPr lang="el-GR" dirty="0" smtClean="0"/>
            <a:t>Επεξεργασία προς Παραγωγή Ενέργειας άλλων Χρήσιμων Προϊόντων</a:t>
          </a:r>
          <a:endParaRPr lang="el-GR" dirty="0"/>
        </a:p>
      </dgm:t>
    </dgm:pt>
    <dgm:pt modelId="{3027A3DE-7401-438C-8049-63F4F40AA3A9}" type="parTrans" cxnId="{5DEC0A4C-9841-4CC7-BF67-EA7C07AAA615}">
      <dgm:prSet/>
      <dgm:spPr/>
      <dgm:t>
        <a:bodyPr/>
        <a:lstStyle/>
        <a:p>
          <a:endParaRPr lang="el-GR"/>
        </a:p>
      </dgm:t>
    </dgm:pt>
    <dgm:pt modelId="{1D86A021-F392-4788-B045-3E8EF41B62C1}" type="sibTrans" cxnId="{5DEC0A4C-9841-4CC7-BF67-EA7C07AAA615}">
      <dgm:prSet/>
      <dgm:spPr/>
      <dgm:t>
        <a:bodyPr/>
        <a:lstStyle/>
        <a:p>
          <a:endParaRPr lang="el-GR"/>
        </a:p>
      </dgm:t>
    </dgm:pt>
    <dgm:pt modelId="{AF01B544-688C-4B07-8616-16FB5EF8EEF9}" type="pres">
      <dgm:prSet presAssocID="{5B45E4FD-9E68-418A-95C4-D575858F21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B36604-928E-462F-91D5-3F9057C43E0C}" type="pres">
      <dgm:prSet presAssocID="{5B45E4FD-9E68-418A-95C4-D575858F21DE}" presName="bkgdShp" presStyleLbl="alignAccFollowNode1" presStyleIdx="0" presStyleCn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l-GR"/>
        </a:p>
      </dgm:t>
    </dgm:pt>
    <dgm:pt modelId="{325D855A-2F2C-444B-824D-0ED336DDB786}" type="pres">
      <dgm:prSet presAssocID="{5B45E4FD-9E68-418A-95C4-D575858F21DE}" presName="linComp" presStyleCnt="0"/>
      <dgm:spPr/>
    </dgm:pt>
    <dgm:pt modelId="{ADB509D7-F5B4-482C-8B35-98447E9C16EE}" type="pres">
      <dgm:prSet presAssocID="{AB6D62BB-DD6E-4CA8-9895-3AA24383ECA0}" presName="compNode" presStyleCnt="0"/>
      <dgm:spPr/>
    </dgm:pt>
    <dgm:pt modelId="{4F2718EA-C969-4808-AF68-4DC8FCBE7855}" type="pres">
      <dgm:prSet presAssocID="{AB6D62BB-DD6E-4CA8-9895-3AA24383EC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095E9C-6763-47A3-BB68-EE0D4EDCE482}" type="pres">
      <dgm:prSet presAssocID="{AB6D62BB-DD6E-4CA8-9895-3AA24383ECA0}" presName="invisiNode" presStyleLbl="node1" presStyleIdx="0" presStyleCnt="3"/>
      <dgm:spPr/>
    </dgm:pt>
    <dgm:pt modelId="{AED27ADF-C4E2-41CC-B87A-349936C17F71}" type="pres">
      <dgm:prSet presAssocID="{AB6D62BB-DD6E-4CA8-9895-3AA24383ECA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</dgm:spPr>
    </dgm:pt>
    <dgm:pt modelId="{554B8ECA-CA08-4AD8-88EA-B296C379D2DD}" type="pres">
      <dgm:prSet presAssocID="{127A89A0-4D82-417A-959A-4E94BF787D4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91666E6-08EE-4306-B7B9-6BE9F5312A87}" type="pres">
      <dgm:prSet presAssocID="{D7F65A2D-8D33-4080-A8AE-CFA1F91D62D2}" presName="compNode" presStyleCnt="0"/>
      <dgm:spPr/>
    </dgm:pt>
    <dgm:pt modelId="{DB7AEE29-556D-47B9-8A3E-BCD07FD9E73A}" type="pres">
      <dgm:prSet presAssocID="{D7F65A2D-8D33-4080-A8AE-CFA1F91D62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F44F5A-16B1-4E9D-9CE6-FE06EAEF1A97}" type="pres">
      <dgm:prSet presAssocID="{D7F65A2D-8D33-4080-A8AE-CFA1F91D62D2}" presName="invisiNode" presStyleLbl="node1" presStyleIdx="1" presStyleCnt="3"/>
      <dgm:spPr/>
    </dgm:pt>
    <dgm:pt modelId="{5740DE33-B6CE-4E14-A3E6-58AB026AA649}" type="pres">
      <dgm:prSet presAssocID="{D7F65A2D-8D33-4080-A8AE-CFA1F91D62D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B43B6E41-DFDB-4CCD-B814-03F8D8C0852B}" type="pres">
      <dgm:prSet presAssocID="{13604E96-67D9-4B47-9A8C-08790E35F75F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A1884E0-0F20-4173-905B-440F05F110CC}" type="pres">
      <dgm:prSet presAssocID="{9B360BCF-F32E-4539-930D-665C1E2BE85F}" presName="compNode" presStyleCnt="0"/>
      <dgm:spPr/>
    </dgm:pt>
    <dgm:pt modelId="{D8008413-054C-45B2-9E42-C1CBBA9AF402}" type="pres">
      <dgm:prSet presAssocID="{9B360BCF-F32E-4539-930D-665C1E2BE8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B9F83D-1080-4D8C-B8A3-20EE4F3EF782}" type="pres">
      <dgm:prSet presAssocID="{9B360BCF-F32E-4539-930D-665C1E2BE85F}" presName="invisiNode" presStyleLbl="node1" presStyleIdx="2" presStyleCnt="3"/>
      <dgm:spPr/>
    </dgm:pt>
    <dgm:pt modelId="{F3E40BDC-BB72-442E-B68E-B835B9C376AC}" type="pres">
      <dgm:prSet presAssocID="{9B360BCF-F32E-4539-930D-665C1E2BE85F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</dgm:ptLst>
  <dgm:cxnLst>
    <dgm:cxn modelId="{09E9A042-EB61-4804-B2CE-73F54046846B}" type="presOf" srcId="{D7F65A2D-8D33-4080-A8AE-CFA1F91D62D2}" destId="{DB7AEE29-556D-47B9-8A3E-BCD07FD9E73A}" srcOrd="0" destOrd="0" presId="urn:microsoft.com/office/officeart/2005/8/layout/pList2"/>
    <dgm:cxn modelId="{8CF61F01-D542-4FFB-8DD6-FD640BDC7F27}" type="presOf" srcId="{127A89A0-4D82-417A-959A-4E94BF787D42}" destId="{554B8ECA-CA08-4AD8-88EA-B296C379D2DD}" srcOrd="0" destOrd="0" presId="urn:microsoft.com/office/officeart/2005/8/layout/pList2"/>
    <dgm:cxn modelId="{3CAA6697-727C-4A9B-9D57-E477E073DA23}" srcId="{5B45E4FD-9E68-418A-95C4-D575858F21DE}" destId="{D7F65A2D-8D33-4080-A8AE-CFA1F91D62D2}" srcOrd="1" destOrd="0" parTransId="{D55ACA89-6A71-4768-9ACF-4FB79F7D4A96}" sibTransId="{13604E96-67D9-4B47-9A8C-08790E35F75F}"/>
    <dgm:cxn modelId="{25122B49-42D2-42CA-90E0-555887BEA295}" type="presOf" srcId="{13604E96-67D9-4B47-9A8C-08790E35F75F}" destId="{B43B6E41-DFDB-4CCD-B814-03F8D8C0852B}" srcOrd="0" destOrd="0" presId="urn:microsoft.com/office/officeart/2005/8/layout/pList2"/>
    <dgm:cxn modelId="{C5DA412C-293D-45B9-981A-81AEA648D44D}" type="presOf" srcId="{9B360BCF-F32E-4539-930D-665C1E2BE85F}" destId="{D8008413-054C-45B2-9E42-C1CBBA9AF402}" srcOrd="0" destOrd="0" presId="urn:microsoft.com/office/officeart/2005/8/layout/pList2"/>
    <dgm:cxn modelId="{592022A6-34ED-46F8-B8AF-83231ACDAB2E}" type="presOf" srcId="{AB6D62BB-DD6E-4CA8-9895-3AA24383ECA0}" destId="{4F2718EA-C969-4808-AF68-4DC8FCBE7855}" srcOrd="0" destOrd="0" presId="urn:microsoft.com/office/officeart/2005/8/layout/pList2"/>
    <dgm:cxn modelId="{4548A7CD-78F4-413D-9AF8-C38E69FAC031}" srcId="{5B45E4FD-9E68-418A-95C4-D575858F21DE}" destId="{AB6D62BB-DD6E-4CA8-9895-3AA24383ECA0}" srcOrd="0" destOrd="0" parTransId="{EECB8F01-587B-4D00-A7CB-1DFCC0BB64B6}" sibTransId="{127A89A0-4D82-417A-959A-4E94BF787D42}"/>
    <dgm:cxn modelId="{5DEC0A4C-9841-4CC7-BF67-EA7C07AAA615}" srcId="{5B45E4FD-9E68-418A-95C4-D575858F21DE}" destId="{9B360BCF-F32E-4539-930D-665C1E2BE85F}" srcOrd="2" destOrd="0" parTransId="{3027A3DE-7401-438C-8049-63F4F40AA3A9}" sibTransId="{1D86A021-F392-4788-B045-3E8EF41B62C1}"/>
    <dgm:cxn modelId="{1BD22156-97C7-428A-B8DE-CFDED4A27FB3}" type="presOf" srcId="{5B45E4FD-9E68-418A-95C4-D575858F21DE}" destId="{AF01B544-688C-4B07-8616-16FB5EF8EEF9}" srcOrd="0" destOrd="0" presId="urn:microsoft.com/office/officeart/2005/8/layout/pList2"/>
    <dgm:cxn modelId="{394711E9-859C-45E2-8FD6-03F3F4A91545}" type="presParOf" srcId="{AF01B544-688C-4B07-8616-16FB5EF8EEF9}" destId="{05B36604-928E-462F-91D5-3F9057C43E0C}" srcOrd="0" destOrd="0" presId="urn:microsoft.com/office/officeart/2005/8/layout/pList2"/>
    <dgm:cxn modelId="{8B61EFEB-9F89-4717-A47A-98B4875889EB}" type="presParOf" srcId="{AF01B544-688C-4B07-8616-16FB5EF8EEF9}" destId="{325D855A-2F2C-444B-824D-0ED336DDB786}" srcOrd="1" destOrd="0" presId="urn:microsoft.com/office/officeart/2005/8/layout/pList2"/>
    <dgm:cxn modelId="{E0970B30-E67F-4DBA-BBDD-2DD1EDBA14F0}" type="presParOf" srcId="{325D855A-2F2C-444B-824D-0ED336DDB786}" destId="{ADB509D7-F5B4-482C-8B35-98447E9C16EE}" srcOrd="0" destOrd="0" presId="urn:microsoft.com/office/officeart/2005/8/layout/pList2"/>
    <dgm:cxn modelId="{2B4A98E2-EA63-4409-BA95-0EE624F7BB70}" type="presParOf" srcId="{ADB509D7-F5B4-482C-8B35-98447E9C16EE}" destId="{4F2718EA-C969-4808-AF68-4DC8FCBE7855}" srcOrd="0" destOrd="0" presId="urn:microsoft.com/office/officeart/2005/8/layout/pList2"/>
    <dgm:cxn modelId="{3C28E22B-54A0-482B-9D2E-723BD2F9EEC1}" type="presParOf" srcId="{ADB509D7-F5B4-482C-8B35-98447E9C16EE}" destId="{95095E9C-6763-47A3-BB68-EE0D4EDCE482}" srcOrd="1" destOrd="0" presId="urn:microsoft.com/office/officeart/2005/8/layout/pList2"/>
    <dgm:cxn modelId="{37CFFAE4-66AE-4591-9D68-5473E6F05E8A}" type="presParOf" srcId="{ADB509D7-F5B4-482C-8B35-98447E9C16EE}" destId="{AED27ADF-C4E2-41CC-B87A-349936C17F71}" srcOrd="2" destOrd="0" presId="urn:microsoft.com/office/officeart/2005/8/layout/pList2"/>
    <dgm:cxn modelId="{28D1E03E-ABF8-4FD3-8054-3AE85E368E58}" type="presParOf" srcId="{325D855A-2F2C-444B-824D-0ED336DDB786}" destId="{554B8ECA-CA08-4AD8-88EA-B296C379D2DD}" srcOrd="1" destOrd="0" presId="urn:microsoft.com/office/officeart/2005/8/layout/pList2"/>
    <dgm:cxn modelId="{D52EA665-ACA9-45F7-A69A-A6EC8257BEB1}" type="presParOf" srcId="{325D855A-2F2C-444B-824D-0ED336DDB786}" destId="{191666E6-08EE-4306-B7B9-6BE9F5312A87}" srcOrd="2" destOrd="0" presId="urn:microsoft.com/office/officeart/2005/8/layout/pList2"/>
    <dgm:cxn modelId="{DAA0F680-6314-4018-83FC-94E77F16ED76}" type="presParOf" srcId="{191666E6-08EE-4306-B7B9-6BE9F5312A87}" destId="{DB7AEE29-556D-47B9-8A3E-BCD07FD9E73A}" srcOrd="0" destOrd="0" presId="urn:microsoft.com/office/officeart/2005/8/layout/pList2"/>
    <dgm:cxn modelId="{B2ED3670-7F4F-451F-9482-565DC929B14F}" type="presParOf" srcId="{191666E6-08EE-4306-B7B9-6BE9F5312A87}" destId="{02F44F5A-16B1-4E9D-9CE6-FE06EAEF1A97}" srcOrd="1" destOrd="0" presId="urn:microsoft.com/office/officeart/2005/8/layout/pList2"/>
    <dgm:cxn modelId="{350CB178-ECC4-4BE6-A07C-7F8F0BA4CC97}" type="presParOf" srcId="{191666E6-08EE-4306-B7B9-6BE9F5312A87}" destId="{5740DE33-B6CE-4E14-A3E6-58AB026AA649}" srcOrd="2" destOrd="0" presId="urn:microsoft.com/office/officeart/2005/8/layout/pList2"/>
    <dgm:cxn modelId="{0D9E222D-21EB-4E4D-AD04-8BF8175203FF}" type="presParOf" srcId="{325D855A-2F2C-444B-824D-0ED336DDB786}" destId="{B43B6E41-DFDB-4CCD-B814-03F8D8C0852B}" srcOrd="3" destOrd="0" presId="urn:microsoft.com/office/officeart/2005/8/layout/pList2"/>
    <dgm:cxn modelId="{903BF649-607C-4AC1-B8FE-F08C90BF011F}" type="presParOf" srcId="{325D855A-2F2C-444B-824D-0ED336DDB786}" destId="{1A1884E0-0F20-4173-905B-440F05F110CC}" srcOrd="4" destOrd="0" presId="urn:microsoft.com/office/officeart/2005/8/layout/pList2"/>
    <dgm:cxn modelId="{81259C7E-5A06-4C61-AFA1-EE9903D40FCF}" type="presParOf" srcId="{1A1884E0-0F20-4173-905B-440F05F110CC}" destId="{D8008413-054C-45B2-9E42-C1CBBA9AF402}" srcOrd="0" destOrd="0" presId="urn:microsoft.com/office/officeart/2005/8/layout/pList2"/>
    <dgm:cxn modelId="{7DA3C237-61B0-48E2-A305-187447883C9F}" type="presParOf" srcId="{1A1884E0-0F20-4173-905B-440F05F110CC}" destId="{40B9F83D-1080-4D8C-B8A3-20EE4F3EF782}" srcOrd="1" destOrd="0" presId="urn:microsoft.com/office/officeart/2005/8/layout/pList2"/>
    <dgm:cxn modelId="{FE81F973-3758-4996-B0FF-B39092AC74C3}" type="presParOf" srcId="{1A1884E0-0F20-4173-905B-440F05F110CC}" destId="{F3E40BDC-BB72-442E-B68E-B835B9C376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001BC-D78B-444B-B03C-AC33431509A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F6FC842-771D-441B-9120-87C138D8D958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l-GR" dirty="0" smtClean="0"/>
            <a:t> </a:t>
          </a:r>
          <a:endParaRPr lang="el-GR" dirty="0"/>
        </a:p>
      </dgm:t>
    </dgm:pt>
    <dgm:pt modelId="{CA29C25C-D335-4C19-9EE2-7F5FBDBDD2B0}" type="parTrans" cxnId="{698F0286-F597-42FC-9A7C-CBC7CB57F920}">
      <dgm:prSet/>
      <dgm:spPr/>
      <dgm:t>
        <a:bodyPr/>
        <a:lstStyle/>
        <a:p>
          <a:endParaRPr lang="el-GR"/>
        </a:p>
      </dgm:t>
    </dgm:pt>
    <dgm:pt modelId="{D59FC002-7652-4889-8604-20C81D40B718}" type="sibTrans" cxnId="{698F0286-F597-42FC-9A7C-CBC7CB57F920}">
      <dgm:prSet/>
      <dgm:spPr/>
      <dgm:t>
        <a:bodyPr/>
        <a:lstStyle/>
        <a:p>
          <a:endParaRPr lang="el-GR"/>
        </a:p>
      </dgm:t>
    </dgm:pt>
    <dgm:pt modelId="{5F2EC909-9DE6-4229-BC2A-A599DC951555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l-GR" dirty="0" smtClean="0"/>
            <a:t>   </a:t>
          </a:r>
          <a:endParaRPr lang="el-GR" dirty="0"/>
        </a:p>
      </dgm:t>
    </dgm:pt>
    <dgm:pt modelId="{873D8ACB-9848-4EC9-B8AE-A2E0C91C6F4C}" type="parTrans" cxnId="{4EC149CA-8619-4CB8-8453-2FF018B14CFC}">
      <dgm:prSet/>
      <dgm:spPr/>
      <dgm:t>
        <a:bodyPr/>
        <a:lstStyle/>
        <a:p>
          <a:endParaRPr lang="el-GR"/>
        </a:p>
      </dgm:t>
    </dgm:pt>
    <dgm:pt modelId="{936E4410-5299-475C-8B09-9ECF2AD308F6}" type="sibTrans" cxnId="{4EC149CA-8619-4CB8-8453-2FF018B14CFC}">
      <dgm:prSet/>
      <dgm:spPr/>
      <dgm:t>
        <a:bodyPr/>
        <a:lstStyle/>
        <a:p>
          <a:endParaRPr lang="el-GR"/>
        </a:p>
      </dgm:t>
    </dgm:pt>
    <dgm:pt modelId="{11E557A9-A986-4153-A9EC-AF3E5D97E47F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l-GR" dirty="0" smtClean="0"/>
            <a:t>   </a:t>
          </a:r>
          <a:endParaRPr lang="el-GR" dirty="0"/>
        </a:p>
      </dgm:t>
    </dgm:pt>
    <dgm:pt modelId="{F184E165-EC94-47BB-BEDF-5265501AAF1F}" type="sibTrans" cxnId="{0096C3A8-9906-4241-9B90-45EE18E91F2F}">
      <dgm:prSet/>
      <dgm:spPr/>
      <dgm:t>
        <a:bodyPr/>
        <a:lstStyle/>
        <a:p>
          <a:endParaRPr lang="el-GR"/>
        </a:p>
      </dgm:t>
    </dgm:pt>
    <dgm:pt modelId="{863A782F-C872-44D7-9BA3-EB72C7A90FA1}" type="parTrans" cxnId="{0096C3A8-9906-4241-9B90-45EE18E91F2F}">
      <dgm:prSet/>
      <dgm:spPr/>
      <dgm:t>
        <a:bodyPr/>
        <a:lstStyle/>
        <a:p>
          <a:endParaRPr lang="el-GR"/>
        </a:p>
      </dgm:t>
    </dgm:pt>
    <dgm:pt modelId="{4F48CF1B-E345-4CC5-A647-0A2F1DC9D931}">
      <dgm:prSet phldrT="[Text]"/>
      <dgm:spPr/>
      <dgm:t>
        <a:bodyPr/>
        <a:lstStyle/>
        <a:p>
          <a:endParaRPr lang="el-GR" dirty="0"/>
        </a:p>
      </dgm:t>
    </dgm:pt>
    <dgm:pt modelId="{7FF9A3EA-3A02-4723-800B-D00A2808C1DA}" type="sibTrans" cxnId="{F237D46C-C0E7-49CF-9F6A-6C8B08F616A2}">
      <dgm:prSet/>
      <dgm:spPr/>
      <dgm:t>
        <a:bodyPr/>
        <a:lstStyle/>
        <a:p>
          <a:endParaRPr lang="el-GR"/>
        </a:p>
      </dgm:t>
    </dgm:pt>
    <dgm:pt modelId="{0D15F62C-C846-4F87-A122-A6593911EEF2}" type="parTrans" cxnId="{F237D46C-C0E7-49CF-9F6A-6C8B08F616A2}">
      <dgm:prSet/>
      <dgm:spPr/>
      <dgm:t>
        <a:bodyPr/>
        <a:lstStyle/>
        <a:p>
          <a:endParaRPr lang="el-GR"/>
        </a:p>
      </dgm:t>
    </dgm:pt>
    <dgm:pt modelId="{43CF1EEA-4C05-4AB4-BB27-D28E2E070E8C}" type="pres">
      <dgm:prSet presAssocID="{4AE001BC-D78B-444B-B03C-AC33431509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B066EA-01FD-4EB9-8ECD-1979312C4B27}" type="pres">
      <dgm:prSet presAssocID="{4AE001BC-D78B-444B-B03C-AC33431509A0}" presName="ellipse" presStyleLbl="trBgShp" presStyleIdx="0" presStyleCnt="1" custLinFactNeighborX="39746" custLinFactNeighborY="71061"/>
      <dgm:spPr/>
    </dgm:pt>
    <dgm:pt modelId="{3E5DBCAD-DA3B-4899-ADFD-124F45BC79BB}" type="pres">
      <dgm:prSet presAssocID="{4AE001BC-D78B-444B-B03C-AC33431509A0}" presName="arrow1" presStyleLbl="fgShp" presStyleIdx="0" presStyleCnt="1" custLinFactX="100000" custLinFactY="100000" custLinFactNeighborX="103104" custLinFactNeighborY="106530"/>
      <dgm:spPr/>
    </dgm:pt>
    <dgm:pt modelId="{9B04812B-BCAE-414B-9848-0BD173A9F0E3}" type="pres">
      <dgm:prSet presAssocID="{4AE001BC-D78B-444B-B03C-AC33431509A0}" presName="rectangle" presStyleLbl="revTx" presStyleIdx="0" presStyleCnt="1" custLinFactNeighborX="50000" custLinFactNeighborY="617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F5D11A-86C0-4659-A121-2B5AFF56A5B9}" type="pres">
      <dgm:prSet presAssocID="{3F6FC842-771D-441B-9120-87C138D8D958}" presName="item1" presStyleLbl="node1" presStyleIdx="0" presStyleCnt="3" custLinFactX="99307" custLinFactNeighborX="100000" custLinFactNeighborY="-937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4D7819-FC46-4113-A2FB-5A4640E3BE87}" type="pres">
      <dgm:prSet presAssocID="{5F2EC909-9DE6-4229-BC2A-A599DC951555}" presName="item2" presStyleLbl="node1" presStyleIdx="1" presStyleCnt="3" custLinFactNeighborX="45415" custLinFactNeighborY="-284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BFD6CE-D9BE-4350-BCC0-692115F1B019}" type="pres">
      <dgm:prSet presAssocID="{4F48CF1B-E345-4CC5-A647-0A2F1DC9D931}" presName="item3" presStyleLbl="node1" presStyleIdx="2" presStyleCnt="3" custLinFactNeighborX="55580" custLinFactNeighborY="-160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9F9CFE-1F79-48D8-BABD-3E0E55C24CE9}" type="pres">
      <dgm:prSet presAssocID="{4AE001BC-D78B-444B-B03C-AC33431509A0}" presName="funnel" presStyleLbl="trAlignAcc1" presStyleIdx="0" presStyleCnt="1" custLinFactNeighborX="71650" custLinFactNeighborY="27835"/>
      <dgm:spPr/>
    </dgm:pt>
  </dgm:ptLst>
  <dgm:cxnLst>
    <dgm:cxn modelId="{F5BA7AD5-71DC-4484-932E-C5E8CADC7B38}" type="presOf" srcId="{3F6FC842-771D-441B-9120-87C138D8D958}" destId="{834D7819-FC46-4113-A2FB-5A4640E3BE87}" srcOrd="0" destOrd="0" presId="urn:microsoft.com/office/officeart/2005/8/layout/funnel1"/>
    <dgm:cxn modelId="{84932CDC-EDE2-4BF4-8962-CE1DCD5C050F}" type="presOf" srcId="{11E557A9-A986-4153-A9EC-AF3E5D97E47F}" destId="{35BFD6CE-D9BE-4350-BCC0-692115F1B019}" srcOrd="0" destOrd="0" presId="urn:microsoft.com/office/officeart/2005/8/layout/funnel1"/>
    <dgm:cxn modelId="{47308587-9278-4F55-A145-65A5980B4807}" type="presOf" srcId="{5F2EC909-9DE6-4229-BC2A-A599DC951555}" destId="{82F5D11A-86C0-4659-A121-2B5AFF56A5B9}" srcOrd="0" destOrd="0" presId="urn:microsoft.com/office/officeart/2005/8/layout/funnel1"/>
    <dgm:cxn modelId="{61CE5FF7-73DA-4A30-B3FA-3CF9D4E905F4}" type="presOf" srcId="{4AE001BC-D78B-444B-B03C-AC33431509A0}" destId="{43CF1EEA-4C05-4AB4-BB27-D28E2E070E8C}" srcOrd="0" destOrd="0" presId="urn:microsoft.com/office/officeart/2005/8/layout/funnel1"/>
    <dgm:cxn modelId="{31207482-1B14-4F9F-B0F5-CB6DAFCE9E56}" type="presOf" srcId="{4F48CF1B-E345-4CC5-A647-0A2F1DC9D931}" destId="{9B04812B-BCAE-414B-9848-0BD173A9F0E3}" srcOrd="0" destOrd="0" presId="urn:microsoft.com/office/officeart/2005/8/layout/funnel1"/>
    <dgm:cxn modelId="{F237D46C-C0E7-49CF-9F6A-6C8B08F616A2}" srcId="{4AE001BC-D78B-444B-B03C-AC33431509A0}" destId="{4F48CF1B-E345-4CC5-A647-0A2F1DC9D931}" srcOrd="3" destOrd="0" parTransId="{0D15F62C-C846-4F87-A122-A6593911EEF2}" sibTransId="{7FF9A3EA-3A02-4723-800B-D00A2808C1DA}"/>
    <dgm:cxn modelId="{4EC149CA-8619-4CB8-8453-2FF018B14CFC}" srcId="{4AE001BC-D78B-444B-B03C-AC33431509A0}" destId="{5F2EC909-9DE6-4229-BC2A-A599DC951555}" srcOrd="2" destOrd="0" parTransId="{873D8ACB-9848-4EC9-B8AE-A2E0C91C6F4C}" sibTransId="{936E4410-5299-475C-8B09-9ECF2AD308F6}"/>
    <dgm:cxn modelId="{0096C3A8-9906-4241-9B90-45EE18E91F2F}" srcId="{4AE001BC-D78B-444B-B03C-AC33431509A0}" destId="{11E557A9-A986-4153-A9EC-AF3E5D97E47F}" srcOrd="0" destOrd="0" parTransId="{863A782F-C872-44D7-9BA3-EB72C7A90FA1}" sibTransId="{F184E165-EC94-47BB-BEDF-5265501AAF1F}"/>
    <dgm:cxn modelId="{698F0286-F597-42FC-9A7C-CBC7CB57F920}" srcId="{4AE001BC-D78B-444B-B03C-AC33431509A0}" destId="{3F6FC842-771D-441B-9120-87C138D8D958}" srcOrd="1" destOrd="0" parTransId="{CA29C25C-D335-4C19-9EE2-7F5FBDBDD2B0}" sibTransId="{D59FC002-7652-4889-8604-20C81D40B718}"/>
    <dgm:cxn modelId="{2B236F6C-C7D2-496B-A9EC-2B317F57D4A4}" type="presParOf" srcId="{43CF1EEA-4C05-4AB4-BB27-D28E2E070E8C}" destId="{E0B066EA-01FD-4EB9-8ECD-1979312C4B27}" srcOrd="0" destOrd="0" presId="urn:microsoft.com/office/officeart/2005/8/layout/funnel1"/>
    <dgm:cxn modelId="{16520CDF-E184-4F88-9CFE-4A5036ABF2D4}" type="presParOf" srcId="{43CF1EEA-4C05-4AB4-BB27-D28E2E070E8C}" destId="{3E5DBCAD-DA3B-4899-ADFD-124F45BC79BB}" srcOrd="1" destOrd="0" presId="urn:microsoft.com/office/officeart/2005/8/layout/funnel1"/>
    <dgm:cxn modelId="{0E6C0006-DBC0-497E-90B8-CEB4D1AAB9AF}" type="presParOf" srcId="{43CF1EEA-4C05-4AB4-BB27-D28E2E070E8C}" destId="{9B04812B-BCAE-414B-9848-0BD173A9F0E3}" srcOrd="2" destOrd="0" presId="urn:microsoft.com/office/officeart/2005/8/layout/funnel1"/>
    <dgm:cxn modelId="{30B463DE-365B-42DA-9D62-085CC60BD474}" type="presParOf" srcId="{43CF1EEA-4C05-4AB4-BB27-D28E2E070E8C}" destId="{82F5D11A-86C0-4659-A121-2B5AFF56A5B9}" srcOrd="3" destOrd="0" presId="urn:microsoft.com/office/officeart/2005/8/layout/funnel1"/>
    <dgm:cxn modelId="{198BCC50-7E1F-4F1E-B2D8-87B8DA203A3A}" type="presParOf" srcId="{43CF1EEA-4C05-4AB4-BB27-D28E2E070E8C}" destId="{834D7819-FC46-4113-A2FB-5A4640E3BE87}" srcOrd="4" destOrd="0" presId="urn:microsoft.com/office/officeart/2005/8/layout/funnel1"/>
    <dgm:cxn modelId="{56265D92-B4BD-43D4-8836-27C0631F31C6}" type="presParOf" srcId="{43CF1EEA-4C05-4AB4-BB27-D28E2E070E8C}" destId="{35BFD6CE-D9BE-4350-BCC0-692115F1B019}" srcOrd="5" destOrd="0" presId="urn:microsoft.com/office/officeart/2005/8/layout/funnel1"/>
    <dgm:cxn modelId="{58163D2C-82D7-4FFF-9850-E60484CFC919}" type="presParOf" srcId="{43CF1EEA-4C05-4AB4-BB27-D28E2E070E8C}" destId="{C89F9CFE-1F79-48D8-BABD-3E0E55C24C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884E-7012-4928-9F1C-A0604624FAB1}">
      <dsp:nvSpPr>
        <dsp:cNvPr id="0" name=""/>
        <dsp:cNvSpPr/>
      </dsp:nvSpPr>
      <dsp:spPr>
        <a:xfrm>
          <a:off x="157820" y="786896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Διερεύνηση ποιοτικών &amp; ποσοτικών χαρακτηριστικών των βιοαποβλήτων καθώς &amp; υφιστάμενων πρακτικών διαχείρισης αυτού</a:t>
          </a:r>
          <a:endParaRPr lang="el-GR" sz="1600" kern="1200" dirty="0"/>
        </a:p>
      </dsp:txBody>
      <dsp:txXfrm>
        <a:off x="157820" y="786896"/>
        <a:ext cx="3702157" cy="1156924"/>
      </dsp:txXfrm>
    </dsp:sp>
    <dsp:sp modelId="{8C355D0B-D240-40D1-A0AC-344D7413DA98}">
      <dsp:nvSpPr>
        <dsp:cNvPr id="0" name=""/>
        <dsp:cNvSpPr/>
      </dsp:nvSpPr>
      <dsp:spPr>
        <a:xfrm>
          <a:off x="3564" y="619785"/>
          <a:ext cx="809847" cy="1214770"/>
        </a:xfrm>
        <a:prstGeom prst="rect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434BA0-8500-46F7-9BA7-43D3EA8737B9}">
      <dsp:nvSpPr>
        <dsp:cNvPr id="0" name=""/>
        <dsp:cNvSpPr/>
      </dsp:nvSpPr>
      <dsp:spPr>
        <a:xfrm>
          <a:off x="4191258" y="786896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Εγκατάσταση των συστημάτων οικιακής ξήρανσης σε νοικοκυριά </a:t>
          </a:r>
          <a:endParaRPr lang="el-GR" sz="1600" kern="1200" dirty="0"/>
        </a:p>
      </dsp:txBody>
      <dsp:txXfrm>
        <a:off x="4191258" y="786896"/>
        <a:ext cx="3702157" cy="1156924"/>
      </dsp:txXfrm>
    </dsp:sp>
    <dsp:sp modelId="{4D86EC75-AFE7-434D-B9E8-D429EFA65EA6}">
      <dsp:nvSpPr>
        <dsp:cNvPr id="0" name=""/>
        <dsp:cNvSpPr/>
      </dsp:nvSpPr>
      <dsp:spPr>
        <a:xfrm>
          <a:off x="4037001" y="619785"/>
          <a:ext cx="809847" cy="1214770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18991B-F8D1-486E-8901-9EE04181B2BA}">
      <dsp:nvSpPr>
        <dsp:cNvPr id="0" name=""/>
        <dsp:cNvSpPr/>
      </dsp:nvSpPr>
      <dsp:spPr>
        <a:xfrm>
          <a:off x="8224695" y="786896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Εγκατάσταση του υπόλοιπου εξοπλισμού στους προ-επιλεγμένους χώρους</a:t>
          </a:r>
          <a:endParaRPr lang="el-GR" sz="1600" kern="1200" dirty="0"/>
        </a:p>
      </dsp:txBody>
      <dsp:txXfrm>
        <a:off x="8224695" y="786896"/>
        <a:ext cx="3702157" cy="1156924"/>
      </dsp:txXfrm>
    </dsp:sp>
    <dsp:sp modelId="{EEABC7DA-B060-4CD0-AD30-3AE7DC068C87}">
      <dsp:nvSpPr>
        <dsp:cNvPr id="0" name=""/>
        <dsp:cNvSpPr/>
      </dsp:nvSpPr>
      <dsp:spPr>
        <a:xfrm>
          <a:off x="8070439" y="619785"/>
          <a:ext cx="809847" cy="1214770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5D12B6-D6C4-464D-BE2E-6FC2776A27BC}">
      <dsp:nvSpPr>
        <dsp:cNvPr id="0" name=""/>
        <dsp:cNvSpPr/>
      </dsp:nvSpPr>
      <dsp:spPr>
        <a:xfrm>
          <a:off x="157820" y="2243335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Αξιολόγηση του προτεινόμενου συστήματος &amp; συγκριτική αξιολόγηση της αποδοτικότητας τους</a:t>
          </a:r>
          <a:endParaRPr lang="el-GR" sz="1600" kern="1200" dirty="0"/>
        </a:p>
      </dsp:txBody>
      <dsp:txXfrm>
        <a:off x="157820" y="2243335"/>
        <a:ext cx="3702157" cy="1156924"/>
      </dsp:txXfrm>
    </dsp:sp>
    <dsp:sp modelId="{CFF60785-E194-41CE-B30C-56697EB11783}">
      <dsp:nvSpPr>
        <dsp:cNvPr id="0" name=""/>
        <dsp:cNvSpPr/>
      </dsp:nvSpPr>
      <dsp:spPr>
        <a:xfrm>
          <a:off x="3564" y="2076224"/>
          <a:ext cx="809847" cy="1214770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2E469B-09B3-455C-AE2A-47D0B897A48D}">
      <dsp:nvSpPr>
        <dsp:cNvPr id="0" name=""/>
        <dsp:cNvSpPr/>
      </dsp:nvSpPr>
      <dsp:spPr>
        <a:xfrm>
          <a:off x="4191258" y="2243335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Αξιολόγηση των παραγόμενων τελικών προϊόντων (</a:t>
          </a:r>
          <a:r>
            <a:rPr lang="el-GR" sz="1600" kern="1200" dirty="0" err="1" smtClean="0"/>
            <a:t>pellets</a:t>
          </a:r>
          <a:r>
            <a:rPr lang="el-GR" sz="1600" kern="1200" dirty="0" smtClean="0"/>
            <a:t>, βιοαέριο, </a:t>
          </a:r>
          <a:r>
            <a:rPr lang="el-GR" sz="1600" kern="1200" dirty="0" err="1" smtClean="0"/>
            <a:t>χώνευμα</a:t>
          </a:r>
          <a:r>
            <a:rPr lang="el-GR" sz="1600" kern="1200" dirty="0" smtClean="0"/>
            <a:t>) </a:t>
          </a:r>
          <a:endParaRPr lang="el-GR" sz="1600" kern="1200" dirty="0"/>
        </a:p>
      </dsp:txBody>
      <dsp:txXfrm>
        <a:off x="4191258" y="2243335"/>
        <a:ext cx="3702157" cy="1156924"/>
      </dsp:txXfrm>
    </dsp:sp>
    <dsp:sp modelId="{B9BF5179-AC86-497F-8849-DAC6EDFB3AEC}">
      <dsp:nvSpPr>
        <dsp:cNvPr id="0" name=""/>
        <dsp:cNvSpPr/>
      </dsp:nvSpPr>
      <dsp:spPr>
        <a:xfrm>
          <a:off x="4037001" y="2076224"/>
          <a:ext cx="809847" cy="1214770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8CAD89-450A-47E3-BCF6-DC06B9F117ED}">
      <dsp:nvSpPr>
        <dsp:cNvPr id="0" name=""/>
        <dsp:cNvSpPr/>
      </dsp:nvSpPr>
      <dsp:spPr>
        <a:xfrm>
          <a:off x="8224695" y="2243335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Στοιχειοθέτηση Οδηγών Καλής Πρακτικής για τα τελικά προϊόντα</a:t>
          </a:r>
          <a:endParaRPr lang="el-GR" sz="1600" kern="1200" dirty="0"/>
        </a:p>
      </dsp:txBody>
      <dsp:txXfrm>
        <a:off x="8224695" y="2243335"/>
        <a:ext cx="3702157" cy="1156924"/>
      </dsp:txXfrm>
    </dsp:sp>
    <dsp:sp modelId="{36F9ABED-A3E4-48F8-ABBA-98DB262D8629}">
      <dsp:nvSpPr>
        <dsp:cNvPr id="0" name=""/>
        <dsp:cNvSpPr/>
      </dsp:nvSpPr>
      <dsp:spPr>
        <a:xfrm>
          <a:off x="8070439" y="2076224"/>
          <a:ext cx="809847" cy="1214770"/>
        </a:xfrm>
        <a:prstGeom prst="rect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888858-740C-47B6-A904-DDBB0A154FFA}">
      <dsp:nvSpPr>
        <dsp:cNvPr id="0" name=""/>
        <dsp:cNvSpPr/>
      </dsp:nvSpPr>
      <dsp:spPr>
        <a:xfrm>
          <a:off x="2174539" y="3699774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Εφαρμογή κανόνων καλής πρακτικής των τελικών προϊόντων </a:t>
          </a:r>
          <a:endParaRPr lang="el-GR" sz="1600" kern="1200" dirty="0"/>
        </a:p>
      </dsp:txBody>
      <dsp:txXfrm>
        <a:off x="2174539" y="3699774"/>
        <a:ext cx="3702157" cy="1156924"/>
      </dsp:txXfrm>
    </dsp:sp>
    <dsp:sp modelId="{6DB47A43-A3D3-4191-957C-DD47F3541B9B}">
      <dsp:nvSpPr>
        <dsp:cNvPr id="0" name=""/>
        <dsp:cNvSpPr/>
      </dsp:nvSpPr>
      <dsp:spPr>
        <a:xfrm>
          <a:off x="2020283" y="3532663"/>
          <a:ext cx="809847" cy="1214770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0B0347-B0BC-4A8F-ABEE-C92368024CAA}">
      <dsp:nvSpPr>
        <dsp:cNvPr id="0" name=""/>
        <dsp:cNvSpPr/>
      </dsp:nvSpPr>
      <dsp:spPr>
        <a:xfrm>
          <a:off x="6207977" y="3699774"/>
          <a:ext cx="3702157" cy="1156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62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Ενημέρωση &amp; εκπαίδευση των ομάδων ενδιαφέροντος</a:t>
          </a:r>
          <a:endParaRPr lang="el-GR" sz="1600" kern="1200" dirty="0"/>
        </a:p>
      </dsp:txBody>
      <dsp:txXfrm>
        <a:off x="6207977" y="3699774"/>
        <a:ext cx="3702157" cy="1156924"/>
      </dsp:txXfrm>
    </dsp:sp>
    <dsp:sp modelId="{FE9D72B7-CCC3-4CF2-B656-F979E0FDF5F0}">
      <dsp:nvSpPr>
        <dsp:cNvPr id="0" name=""/>
        <dsp:cNvSpPr/>
      </dsp:nvSpPr>
      <dsp:spPr>
        <a:xfrm>
          <a:off x="6053720" y="3532663"/>
          <a:ext cx="809847" cy="1214770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36604-928E-462F-91D5-3F9057C43E0C}">
      <dsp:nvSpPr>
        <dsp:cNvPr id="0" name=""/>
        <dsp:cNvSpPr/>
      </dsp:nvSpPr>
      <dsp:spPr>
        <a:xfrm>
          <a:off x="0" y="0"/>
          <a:ext cx="11734799" cy="2181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27ADF-C4E2-41CC-B87A-349936C17F71}">
      <dsp:nvSpPr>
        <dsp:cNvPr id="0" name=""/>
        <dsp:cNvSpPr/>
      </dsp:nvSpPr>
      <dsp:spPr>
        <a:xfrm>
          <a:off x="352043" y="290893"/>
          <a:ext cx="3447097" cy="1599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2718EA-C969-4808-AF68-4DC8FCBE7855}">
      <dsp:nvSpPr>
        <dsp:cNvPr id="0" name=""/>
        <dsp:cNvSpPr/>
      </dsp:nvSpPr>
      <dsp:spPr>
        <a:xfrm rot="10800000">
          <a:off x="352043" y="2181701"/>
          <a:ext cx="3447097" cy="266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Διαλογή στην Πηγή (πιλοτική εγκατάσταση οικιακών ξηραντήρων)</a:t>
          </a:r>
          <a:endParaRPr lang="el-GR" sz="3000" kern="1200" dirty="0"/>
        </a:p>
      </dsp:txBody>
      <dsp:txXfrm rot="10800000">
        <a:off x="434048" y="2181701"/>
        <a:ext cx="3283087" cy="2584518"/>
      </dsp:txXfrm>
    </dsp:sp>
    <dsp:sp modelId="{5740DE33-B6CE-4E14-A3E6-58AB026AA649}">
      <dsp:nvSpPr>
        <dsp:cNvPr id="0" name=""/>
        <dsp:cNvSpPr/>
      </dsp:nvSpPr>
      <dsp:spPr>
        <a:xfrm>
          <a:off x="4143850" y="290893"/>
          <a:ext cx="3447097" cy="1599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7AEE29-556D-47B9-8A3E-BCD07FD9E73A}">
      <dsp:nvSpPr>
        <dsp:cNvPr id="0" name=""/>
        <dsp:cNvSpPr/>
      </dsp:nvSpPr>
      <dsp:spPr>
        <a:xfrm rot="10800000">
          <a:off x="4143850" y="2181701"/>
          <a:ext cx="3447097" cy="266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Συλλογή και Μεταφορά σε Πιλοτική Μονάδα Επεξεργασίας</a:t>
          </a:r>
          <a:endParaRPr lang="el-GR" sz="3000" kern="1200" dirty="0"/>
        </a:p>
      </dsp:txBody>
      <dsp:txXfrm rot="10800000">
        <a:off x="4225855" y="2181701"/>
        <a:ext cx="3283087" cy="2584518"/>
      </dsp:txXfrm>
    </dsp:sp>
    <dsp:sp modelId="{F3E40BDC-BB72-442E-B68E-B835B9C376AC}">
      <dsp:nvSpPr>
        <dsp:cNvPr id="0" name=""/>
        <dsp:cNvSpPr/>
      </dsp:nvSpPr>
      <dsp:spPr>
        <a:xfrm>
          <a:off x="7935657" y="290893"/>
          <a:ext cx="3447097" cy="1599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008413-054C-45B2-9E42-C1CBBA9AF402}">
      <dsp:nvSpPr>
        <dsp:cNvPr id="0" name=""/>
        <dsp:cNvSpPr/>
      </dsp:nvSpPr>
      <dsp:spPr>
        <a:xfrm rot="10800000">
          <a:off x="7935657" y="2181701"/>
          <a:ext cx="3447097" cy="266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Επεξεργασία προς Παραγωγή Ενέργειας άλλων Χρήσιμων Προϊόντων</a:t>
          </a:r>
          <a:endParaRPr lang="el-GR" sz="3000" kern="1200" dirty="0"/>
        </a:p>
      </dsp:txBody>
      <dsp:txXfrm rot="10800000">
        <a:off x="8017662" y="2181701"/>
        <a:ext cx="3283087" cy="2584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066EA-01FD-4EB9-8ECD-1979312C4B27}">
      <dsp:nvSpPr>
        <dsp:cNvPr id="0" name=""/>
        <dsp:cNvSpPr/>
      </dsp:nvSpPr>
      <dsp:spPr>
        <a:xfrm>
          <a:off x="3609249" y="1298289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DBCAD-DA3B-4899-ADFD-124F45BC79BB}">
      <dsp:nvSpPr>
        <dsp:cNvPr id="0" name=""/>
        <dsp:cNvSpPr/>
      </dsp:nvSpPr>
      <dsp:spPr>
        <a:xfrm>
          <a:off x="5360280" y="4876800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4812B-BCAE-414B-9848-0BD173A9F0E3}">
      <dsp:nvSpPr>
        <dsp:cNvPr id="0" name=""/>
        <dsp:cNvSpPr/>
      </dsp:nvSpPr>
      <dsp:spPr>
        <a:xfrm>
          <a:off x="4063999" y="4402666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 dirty="0"/>
        </a:p>
      </dsp:txBody>
      <dsp:txXfrm>
        <a:off x="4063999" y="4402666"/>
        <a:ext cx="4064000" cy="1016000"/>
      </dsp:txXfrm>
    </dsp:sp>
    <dsp:sp modelId="{82F5D11A-86C0-4659-A121-2B5AFF56A5B9}">
      <dsp:nvSpPr>
        <dsp:cNvPr id="0" name=""/>
        <dsp:cNvSpPr/>
      </dsp:nvSpPr>
      <dsp:spPr>
        <a:xfrm>
          <a:off x="6498612" y="425986"/>
          <a:ext cx="1524000" cy="15240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  </a:t>
          </a:r>
          <a:endParaRPr lang="el-GR" sz="6500" kern="1200" dirty="0"/>
        </a:p>
      </dsp:txBody>
      <dsp:txXfrm>
        <a:off x="6721797" y="649171"/>
        <a:ext cx="1077630" cy="1077630"/>
      </dsp:txXfrm>
    </dsp:sp>
    <dsp:sp modelId="{834D7819-FC46-4113-A2FB-5A4640E3BE87}">
      <dsp:nvSpPr>
        <dsp:cNvPr id="0" name=""/>
        <dsp:cNvSpPr/>
      </dsp:nvSpPr>
      <dsp:spPr>
        <a:xfrm>
          <a:off x="3062791" y="277378"/>
          <a:ext cx="1524000" cy="15240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</a:t>
          </a:r>
          <a:endParaRPr lang="el-GR" sz="6500" kern="1200" dirty="0"/>
        </a:p>
      </dsp:txBody>
      <dsp:txXfrm>
        <a:off x="3285976" y="500563"/>
        <a:ext cx="1077630" cy="1077630"/>
      </dsp:txXfrm>
    </dsp:sp>
    <dsp:sp modelId="{35BFD6CE-D9BE-4350-BCC0-692115F1B019}">
      <dsp:nvSpPr>
        <dsp:cNvPr id="0" name=""/>
        <dsp:cNvSpPr/>
      </dsp:nvSpPr>
      <dsp:spPr>
        <a:xfrm>
          <a:off x="4775572" y="98631"/>
          <a:ext cx="1524000" cy="15240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  </a:t>
          </a:r>
          <a:endParaRPr lang="el-GR" sz="6500" kern="1200" dirty="0"/>
        </a:p>
      </dsp:txBody>
      <dsp:txXfrm>
        <a:off x="4998757" y="321816"/>
        <a:ext cx="1077630" cy="1077630"/>
      </dsp:txXfrm>
    </dsp:sp>
    <dsp:sp modelId="{C89F9CFE-1F79-48D8-BABD-3E0E55C24CE9}">
      <dsp:nvSpPr>
        <dsp:cNvPr id="0" name=""/>
        <dsp:cNvSpPr/>
      </dsp:nvSpPr>
      <dsp:spPr>
        <a:xfrm>
          <a:off x="3386666" y="10896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99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6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5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6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5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0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3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9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47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7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" y="-1"/>
            <a:ext cx="4054014" cy="2224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6" y="189094"/>
            <a:ext cx="4422019" cy="1230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r="22129" b="22730"/>
          <a:stretch/>
        </p:blipFill>
        <p:spPr>
          <a:xfrm>
            <a:off x="267389" y="6082613"/>
            <a:ext cx="1983451" cy="664308"/>
          </a:xfrm>
          <a:prstGeom prst="rect">
            <a:avLst/>
          </a:prstGeom>
        </p:spPr>
      </p:pic>
      <p:pic>
        <p:nvPicPr>
          <p:cNvPr id="1026" name="Picture 2" descr="Τμήμα Περιβάλλοντο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88489"/>
          <a:stretch/>
        </p:blipFill>
        <p:spPr bwMode="auto">
          <a:xfrm>
            <a:off x="10799389" y="5686499"/>
            <a:ext cx="1201216" cy="11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ΚΕΤΑ - Εθνικό Κέντρο Έρευνας &amp; Τεχνολογικής Ανάπτυξη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71" y="6029324"/>
            <a:ext cx="5238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ver_foo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20" y="5778333"/>
            <a:ext cx="1378949" cy="11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900" y="2102650"/>
            <a:ext cx="11060260" cy="2125587"/>
          </a:xfrm>
        </p:spPr>
        <p:txBody>
          <a:bodyPr>
            <a:noAutofit/>
          </a:bodyPr>
          <a:lstStyle/>
          <a:p>
            <a:r>
              <a:rPr lang="el-GR" sz="4400" b="1" dirty="0" smtClean="0">
                <a:solidFill>
                  <a:srgbClr val="00B050"/>
                </a:solidFill>
              </a:rPr>
              <a:t>Αποκεντρωμένη Διαχείριση </a:t>
            </a:r>
            <a:r>
              <a:rPr lang="el-GR" sz="4400" b="1" dirty="0" err="1">
                <a:solidFill>
                  <a:srgbClr val="00B050"/>
                </a:solidFill>
              </a:rPr>
              <a:t>Β</a:t>
            </a:r>
            <a:r>
              <a:rPr lang="el-GR" sz="4400" b="1" dirty="0" err="1" smtClean="0">
                <a:solidFill>
                  <a:srgbClr val="00B050"/>
                </a:solidFill>
              </a:rPr>
              <a:t>ιο</a:t>
            </a:r>
            <a:r>
              <a:rPr lang="en-US" sz="4400" b="1" dirty="0" smtClean="0">
                <a:solidFill>
                  <a:srgbClr val="00B050"/>
                </a:solidFill>
              </a:rPr>
              <a:t>-</a:t>
            </a:r>
            <a:r>
              <a:rPr lang="el-GR" sz="4400" b="1" dirty="0" smtClean="0">
                <a:solidFill>
                  <a:srgbClr val="00B050"/>
                </a:solidFill>
              </a:rPr>
              <a:t>αποβλήτων και </a:t>
            </a:r>
            <a:r>
              <a:rPr lang="el-GR" sz="4400" b="1" dirty="0">
                <a:solidFill>
                  <a:srgbClr val="00B050"/>
                </a:solidFill>
              </a:rPr>
              <a:t>Α</a:t>
            </a:r>
            <a:r>
              <a:rPr lang="el-GR" sz="4400" b="1" dirty="0" smtClean="0">
                <a:solidFill>
                  <a:srgbClr val="00B050"/>
                </a:solidFill>
              </a:rPr>
              <a:t>ξιοποίησή τους με Χρήση Εναλλακτικών και Καινοτόμων Συστημάτων Επεξεργασίας</a:t>
            </a:r>
            <a:endParaRPr lang="el-GR" sz="4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114" y="4588278"/>
            <a:ext cx="9825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Η Σύμβαση συγχρηματοδοτείται από το Ευρωπαϊκό Ταμείο Περιφερειακής Ανάπτυξης κατά 85% και από εθνικούς πόρους κατά 15% στο πλαίσιο του προγράμματος 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BIOMA</a:t>
            </a:r>
            <a:endParaRPr lang="el-GR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018" y="5759283"/>
            <a:ext cx="1546341" cy="10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2099833"/>
              </p:ext>
            </p:extLst>
          </p:nvPr>
        </p:nvGraphicFramePr>
        <p:xfrm>
          <a:off x="3225800" y="9107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6" descr="Image result for FOOD WASTE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29" y="1166632"/>
            <a:ext cx="1451212" cy="12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μανθρε CARTOON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56" y="1444013"/>
            <a:ext cx="1166503" cy="11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36" y="1472893"/>
            <a:ext cx="812753" cy="9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2" y="1431630"/>
            <a:ext cx="776361" cy="9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48" y="1771303"/>
            <a:ext cx="828949" cy="7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3029" y="6329401"/>
            <a:ext cx="184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ΒΙΟΑΕΡΙΟ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460" y="87072"/>
            <a:ext cx="5125871" cy="951611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Ειδικός Στόχος Έργου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60" y="1156778"/>
            <a:ext cx="58485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/>
              <a:t>Τοποθέτηση επεξεργασμένων </a:t>
            </a:r>
          </a:p>
          <a:p>
            <a:r>
              <a:rPr lang="el-GR" sz="3000" b="1" dirty="0" smtClean="0"/>
              <a:t>οικιακών αποβλήτων, κλαδεμάτων</a:t>
            </a:r>
          </a:p>
          <a:p>
            <a:r>
              <a:rPr lang="el-GR" sz="3000" b="1" dirty="0" smtClean="0"/>
              <a:t>και κτηνοτροφικών αποβλήτων</a:t>
            </a:r>
          </a:p>
          <a:p>
            <a:r>
              <a:rPr lang="el-GR" sz="3000" b="1" dirty="0" smtClean="0"/>
              <a:t>σε αντιδραστήρα αναερόβιας</a:t>
            </a:r>
          </a:p>
          <a:p>
            <a:r>
              <a:rPr lang="el-GR" sz="3000" b="1" dirty="0" smtClean="0"/>
              <a:t>χώνευσης.</a:t>
            </a:r>
          </a:p>
          <a:p>
            <a:endParaRPr lang="el-GR" sz="3000" b="1" dirty="0">
              <a:solidFill>
                <a:srgbClr val="0070C0"/>
              </a:solidFill>
            </a:endParaRPr>
          </a:p>
          <a:p>
            <a:r>
              <a:rPr lang="el-GR" sz="3000" b="1" u="sng" dirty="0" smtClean="0">
                <a:solidFill>
                  <a:srgbClr val="92D050"/>
                </a:solidFill>
              </a:rPr>
              <a:t>Τελικά Προϊόντα</a:t>
            </a:r>
            <a:r>
              <a:rPr lang="en-US" sz="3000" b="1" u="sng" dirty="0" smtClean="0">
                <a:solidFill>
                  <a:srgbClr val="92D05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1" dirty="0" err="1" smtClean="0">
                <a:solidFill>
                  <a:srgbClr val="92D050"/>
                </a:solidFill>
              </a:rPr>
              <a:t>Βιο</a:t>
            </a:r>
            <a:r>
              <a:rPr lang="el-GR" sz="3000" b="1" dirty="0" smtClean="0">
                <a:solidFill>
                  <a:srgbClr val="92D050"/>
                </a:solidFill>
              </a:rPr>
              <a:t>-αέριο (ενέργεια)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1" dirty="0" smtClean="0">
                <a:solidFill>
                  <a:srgbClr val="92D050"/>
                </a:solidFill>
              </a:rPr>
              <a:t>Λίπασμα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1" dirty="0" smtClean="0">
                <a:solidFill>
                  <a:srgbClr val="92D050"/>
                </a:solidFill>
              </a:rPr>
              <a:t>Καθαρό νερό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92D050"/>
                </a:solidFill>
              </a:rPr>
              <a:t>Compost</a:t>
            </a:r>
            <a:endParaRPr lang="el-GR" sz="3000" b="1" dirty="0">
              <a:solidFill>
                <a:srgbClr val="92D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0287" y="13989"/>
            <a:ext cx="2039435" cy="1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057" y="58040"/>
            <a:ext cx="10515600" cy="808582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ΕΚΠΑΙΔΕΥΣΗ – ΕΝΗΜΕΡΩΣΗ - ΠΡΟΒΟΛΗ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671983" y="955344"/>
            <a:ext cx="931051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>
                <a:solidFill>
                  <a:srgbClr val="0070C0"/>
                </a:solidFill>
              </a:rPr>
              <a:t>Στην κοινότητα στην Κύπρο θα λειτουργήσει περίπτερο ενημέρωσης για οποιοδήποτε θέμα πιθανό να σας απασχολεί  </a:t>
            </a:r>
          </a:p>
          <a:p>
            <a:endParaRPr lang="el-GR" sz="2000" b="1" dirty="0">
              <a:solidFill>
                <a:srgbClr val="0070C0"/>
              </a:solidFill>
            </a:endParaRPr>
          </a:p>
          <a:p>
            <a:r>
              <a:rPr lang="el-GR" sz="3000" b="1" dirty="0" smtClean="0">
                <a:solidFill>
                  <a:srgbClr val="0070C0"/>
                </a:solidFill>
              </a:rPr>
              <a:t>Θα εκπαιδευτεί άτομο από την κοινότητα ο οποίος θα μπορεί να συντηρήσει τις συσκευές</a:t>
            </a:r>
          </a:p>
          <a:p>
            <a:endParaRPr lang="el-GR" sz="2000" b="1" dirty="0" smtClean="0">
              <a:solidFill>
                <a:srgbClr val="0070C0"/>
              </a:solidFill>
            </a:endParaRPr>
          </a:p>
          <a:p>
            <a:r>
              <a:rPr lang="el-GR" sz="3000" b="1" dirty="0" smtClean="0">
                <a:solidFill>
                  <a:srgbClr val="0070C0"/>
                </a:solidFill>
              </a:rPr>
              <a:t>Το έργο πραγματοποιείται για πρώτη φορά σε Κύπρο και Ελλάδα και η προβολή που θα έχει η ευρύτερη περιοχή της κοινότητας αναμένεται να είναι μεγάλη. Θα γίνουν ημερίδες όπου θα έρθουν αρμόδιοι φορείς στην κοινότητα, δημοσιεύσεις στον τύπο και παρουσιάσεις σε παγκόσμια συνέδρια. </a:t>
            </a:r>
          </a:p>
          <a:p>
            <a:endParaRPr lang="el-GR" sz="3000" b="1" dirty="0">
              <a:solidFill>
                <a:srgbClr val="0070C0"/>
              </a:solidFill>
            </a:endParaRPr>
          </a:p>
          <a:p>
            <a:endParaRPr lang="el-GR" sz="30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8" y="974508"/>
            <a:ext cx="1469292" cy="14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intenance carto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4" y="2532523"/>
            <a:ext cx="1448242" cy="14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057" y="4230829"/>
            <a:ext cx="2345612" cy="1917770"/>
            <a:chOff x="5336275" y="2483892"/>
            <a:chExt cx="4039737" cy="2903403"/>
          </a:xfrm>
        </p:grpSpPr>
        <p:pic>
          <p:nvPicPr>
            <p:cNvPr id="9" name="Picture 12" descr="Image result for world map carto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3795" r="7788"/>
            <a:stretch/>
          </p:blipFill>
          <p:spPr bwMode="auto">
            <a:xfrm>
              <a:off x="5336275" y="2483892"/>
              <a:ext cx="4039737" cy="290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cyprus flag circ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137" y="3598056"/>
              <a:ext cx="555534" cy="57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Image result for magnifier carto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514" y="3557112"/>
              <a:ext cx="907102" cy="94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525" y="13989"/>
            <a:ext cx="1971197" cy="10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87" y="1214908"/>
            <a:ext cx="8426363" cy="462385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15152" y="0"/>
            <a:ext cx="8543498" cy="135112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ΕΥΧΑΡΙΣΤΩ ΓΙΑ ΤΗΝ ΠΡΟΣΟΧΗ ΣΑΣ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3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51" y="641614"/>
            <a:ext cx="10515600" cy="951611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Γενικός Στόχος Έργου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targ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"/>
          <a:stretch/>
        </p:blipFill>
        <p:spPr bwMode="auto">
          <a:xfrm>
            <a:off x="342899" y="1973083"/>
            <a:ext cx="2605017" cy="28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7124" y="2521388"/>
            <a:ext cx="8688506" cy="2664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dirty="0" smtClean="0">
                <a:solidFill>
                  <a:schemeClr val="accent6"/>
                </a:solidFill>
              </a:rPr>
              <a:t>Η μείωση των οικιακών αποβλήτων σε απομακρυσμένες περιοχές και η χρήση τους για παραγωγή ενέργειας – βιοαερίου (2 χρόνια).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981" y="13988"/>
            <a:ext cx="2284741" cy="12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3" y="385870"/>
            <a:ext cx="7928212" cy="951611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Ειδικοί Στόχοι του Έργου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056514"/>
              </p:ext>
            </p:extLst>
          </p:nvPr>
        </p:nvGraphicFramePr>
        <p:xfrm>
          <a:off x="130791" y="1337481"/>
          <a:ext cx="11930418" cy="547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267" y="13989"/>
            <a:ext cx="2826455" cy="15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"/>
            <a:ext cx="10515600" cy="112395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Διάγραμμα Διεργασιών του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Προγράμματος ΒΙΟΜΑ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37700877"/>
              </p:ext>
            </p:extLst>
          </p:nvPr>
        </p:nvGraphicFramePr>
        <p:xfrm>
          <a:off x="180975" y="1638300"/>
          <a:ext cx="11734799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4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2" y="133113"/>
            <a:ext cx="10515600" cy="890469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6" y="1416468"/>
            <a:ext cx="5064026" cy="54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2510" y="856357"/>
            <a:ext cx="62306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Διαστάσεις</a:t>
            </a:r>
            <a:r>
              <a:rPr lang="en-US" sz="3200" dirty="0" smtClean="0"/>
              <a:t>: 27 x 30 x 35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240V, 50Hz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Κατανάλωση</a:t>
            </a:r>
            <a:r>
              <a:rPr lang="en-US" sz="3200" dirty="0" smtClean="0"/>
              <a:t>: </a:t>
            </a:r>
            <a:r>
              <a:rPr lang="el-GR" sz="3200" dirty="0" smtClean="0"/>
              <a:t>Περίπου 4€/μήνα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Οσμές</a:t>
            </a:r>
            <a:r>
              <a:rPr lang="en-US" sz="3200" dirty="0" smtClean="0"/>
              <a:t>:</a:t>
            </a:r>
            <a:r>
              <a:rPr lang="el-GR" sz="3200" dirty="0" smtClean="0"/>
              <a:t> Διπλό φίλτρο ενεργού άνθρακα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Εύκολη λειτουργία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Μέγιστη χωρητικότητα</a:t>
            </a:r>
            <a:r>
              <a:rPr lang="en-US" sz="3200" dirty="0" smtClean="0"/>
              <a:t>: 1kg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Χρόνος ξήρανσης</a:t>
            </a:r>
            <a:r>
              <a:rPr lang="en-US" sz="3200" dirty="0" smtClean="0"/>
              <a:t>:</a:t>
            </a:r>
            <a:r>
              <a:rPr lang="el-GR" sz="3200" dirty="0" smtClean="0"/>
              <a:t> 3-4 ώρες</a:t>
            </a:r>
            <a:endParaRPr lang="el-G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287" y="13989"/>
            <a:ext cx="2039435" cy="1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24" y="174058"/>
            <a:ext cx="10515600" cy="93141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301724" y="1468364"/>
            <a:ext cx="6694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Έλικας θρυμματισμού (μέχρι κόκκαλα κοτόπουλου)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Ξήρανση σε 3 αυτόματα στάδια</a:t>
            </a:r>
            <a:r>
              <a:rPr lang="en-US" sz="3200" dirty="0" smtClean="0"/>
              <a:t>: </a:t>
            </a:r>
            <a:r>
              <a:rPr lang="el-GR" sz="3200" dirty="0" smtClean="0"/>
              <a:t>θρυμματισμός, θέρμανση, ψύξη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Μείωση βάρους/όγκου κατά 80-90%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Ξήρανση με θερμό αέρα (60</a:t>
            </a:r>
            <a:r>
              <a:rPr lang="el-GR" sz="3200" baseline="30000" dirty="0" smtClean="0"/>
              <a:t>ο</a:t>
            </a:r>
            <a:r>
              <a:rPr lang="en-US" sz="3200" dirty="0" smtClean="0"/>
              <a:t>C</a:t>
            </a:r>
            <a:r>
              <a:rPr lang="el-GR" sz="3200" dirty="0" smtClean="0"/>
              <a:t>) </a:t>
            </a:r>
            <a:endParaRPr lang="el-GR" sz="3200" dirty="0"/>
          </a:p>
        </p:txBody>
      </p:sp>
      <p:pic>
        <p:nvPicPr>
          <p:cNvPr id="4102" name="Picture 6" descr="Image result for SMART CA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7108" r="4363" b="3825"/>
          <a:stretch/>
        </p:blipFill>
        <p:spPr bwMode="auto">
          <a:xfrm>
            <a:off x="520504" y="1308295"/>
            <a:ext cx="4051496" cy="50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838734" y="2196951"/>
            <a:ext cx="2606723" cy="2265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899" y="13989"/>
            <a:ext cx="2355823" cy="1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dirty="0"/>
          </a:p>
        </p:txBody>
      </p:sp>
      <p:pic>
        <p:nvPicPr>
          <p:cNvPr id="5122" name="Picture 2" descr="Image result for SMART CA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13612" r="28931" b="42448"/>
          <a:stretch/>
        </p:blipFill>
        <p:spPr bwMode="auto">
          <a:xfrm>
            <a:off x="145228" y="1255591"/>
            <a:ext cx="3969943" cy="42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MART C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48" y="3551899"/>
            <a:ext cx="4654244" cy="31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5873" y="3090234"/>
            <a:ext cx="707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Διπλά φίλτρα ενεργού άνθρακα για αφαίρεση οσμών</a:t>
            </a:r>
            <a:endParaRPr lang="el-GR" sz="24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696" y="13988"/>
            <a:ext cx="2094026" cy="11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MART C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1" y="2586986"/>
            <a:ext cx="4127296" cy="41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MART CA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"/>
          <a:stretch/>
        </p:blipFill>
        <p:spPr bwMode="auto">
          <a:xfrm>
            <a:off x="5796921" y="2603044"/>
            <a:ext cx="5465859" cy="315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64024" y="1461209"/>
            <a:ext cx="3701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accent6"/>
                </a:solidFill>
              </a:rPr>
              <a:t>Κάδος τοποθέτησης </a:t>
            </a:r>
          </a:p>
          <a:p>
            <a:r>
              <a:rPr lang="el-GR" sz="3200" dirty="0" smtClean="0">
                <a:solidFill>
                  <a:schemeClr val="accent6"/>
                </a:solidFill>
              </a:rPr>
              <a:t>οικιακών αποβλήτων</a:t>
            </a:r>
            <a:endParaRPr lang="el-GR" sz="3200" dirty="0">
              <a:solidFill>
                <a:schemeClr val="accent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30179" y="2060388"/>
            <a:ext cx="1160060" cy="2128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68206" y="1874304"/>
            <a:ext cx="822033" cy="1083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3355" y="1368876"/>
            <a:ext cx="4270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3200" dirty="0" smtClean="0">
                <a:solidFill>
                  <a:schemeClr val="accent6"/>
                </a:solidFill>
              </a:rPr>
              <a:t>Οπές ροής θερμού αέρα</a:t>
            </a:r>
          </a:p>
          <a:p>
            <a:pPr algn="r"/>
            <a:r>
              <a:rPr lang="el-GR" sz="3200" dirty="0" smtClean="0">
                <a:solidFill>
                  <a:schemeClr val="accent6"/>
                </a:solidFill>
              </a:rPr>
              <a:t>(ξήρανση)</a:t>
            </a:r>
            <a:endParaRPr lang="el-GR" sz="3200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13355" y="4692571"/>
            <a:ext cx="1075797" cy="1442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80931" y="6135400"/>
            <a:ext cx="51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accent6"/>
                </a:solidFill>
              </a:rPr>
              <a:t>Υπόλειμμα μετά από ξήρανση</a:t>
            </a:r>
            <a:endParaRPr lang="el-GR" sz="3200" dirty="0">
              <a:solidFill>
                <a:schemeClr val="accent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186" y="13989"/>
            <a:ext cx="2160536" cy="11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8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8" y="3098100"/>
            <a:ext cx="3247851" cy="32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STE 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30" y="3286614"/>
            <a:ext cx="6294746" cy="31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ΜΕΤΑΦΟΡΑ ΥΠΟΛΕΙΜΜΑΤΟΣ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41892"/>
            <a:ext cx="124214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Το υπόλειμμα θα τοποθετείται σε ειδικά σακούλια και θα συλλέγεται</a:t>
            </a:r>
          </a:p>
          <a:p>
            <a:r>
              <a:rPr lang="el-GR" sz="3200" dirty="0" smtClean="0"/>
              <a:t>από την κοινότητα. Όταν συλλεχθεί αρκετή ποσότητα θα μεταφέρεται</a:t>
            </a:r>
          </a:p>
          <a:p>
            <a:r>
              <a:rPr lang="el-GR" sz="3200" dirty="0" smtClean="0"/>
              <a:t>σε μονάδα αναερόβιας χώνευσης για την παραγωγή </a:t>
            </a:r>
            <a:r>
              <a:rPr lang="el-GR" sz="3200" dirty="0" err="1" smtClean="0"/>
              <a:t>βιο</a:t>
            </a:r>
            <a:r>
              <a:rPr lang="el-GR" sz="3200" dirty="0" smtClean="0"/>
              <a:t>-αερίου(Κύπρο). </a:t>
            </a:r>
            <a:endParaRPr lang="el-G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762" y="13988"/>
            <a:ext cx="2234960" cy="12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392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Αποκεντρωμένη Διαχείριση Βιο-αποβλήτων και Αξιοποίησή τους με Χρήση Εναλλακτικών και Καινοτόμων Συστημάτων Επεξεργασίας</vt:lpstr>
      <vt:lpstr>Γενικός Στόχος Έργου</vt:lpstr>
      <vt:lpstr>Ειδικοί Στόχοι του Έργου</vt:lpstr>
      <vt:lpstr>Διάγραμμα Διεργασιών του  Προγράμματος ΒΙΟΜΑ</vt:lpstr>
      <vt:lpstr>ΣΥΣΚΕΥΗ ΑΦΑΙΡΕΣΗΣ ΥΓΡΑΣΙΑΣ</vt:lpstr>
      <vt:lpstr>ΣΥΣΚΕΥΗ ΑΦΑΙΡΕΣΗΣ ΥΓΡΑΣΙΑΣ</vt:lpstr>
      <vt:lpstr>ΣΥΣΚΕΥΗ ΑΦΑΙΡΕΣΗΣ ΥΓΡΑΣΙΑΣ</vt:lpstr>
      <vt:lpstr>ΣΥΣΚΕΥΗ ΑΦΑΙΡΕΣΗΣ ΥΓΡΑΣΙΑΣ</vt:lpstr>
      <vt:lpstr>ΜΕΤΑΦΟΡΑ ΥΠΟΛΕΙΜΜΑΤΟΣ</vt:lpstr>
      <vt:lpstr>Ειδικός Στόχος Έργου</vt:lpstr>
      <vt:lpstr>ΕΚΠΑΙΔΕΥΣΗ – ΕΝΗΜΕΡΩΣΗ - ΠΡΟΒΟΛΗ</vt:lpstr>
      <vt:lpstr>ΕΥΧΑΡΙΣΤΩ ΓΙΑ ΤΗΝ ΠΡΟΣΟΧΗ ΣΑΣ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Αποκεντρωμένη διαχείριση των βιοαποβλήτων και Αξιοποίησή τους με χρήση εναλλακτικών και καινοτόμων συστημάτων επεξεργασίας</dc:title>
  <dc:creator>Petros G. Savva</dc:creator>
  <cp:lastModifiedBy>Petros G. Savva</cp:lastModifiedBy>
  <cp:revision>54</cp:revision>
  <cp:lastPrinted>2018-02-16T14:49:07Z</cp:lastPrinted>
  <dcterms:created xsi:type="dcterms:W3CDTF">2018-02-15T17:44:14Z</dcterms:created>
  <dcterms:modified xsi:type="dcterms:W3CDTF">2019-04-19T13:10:59Z</dcterms:modified>
</cp:coreProperties>
</file>