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73"/>
  </p:notesMasterIdLst>
  <p:sldIdLst>
    <p:sldId id="273" r:id="rId2"/>
    <p:sldId id="274" r:id="rId3"/>
    <p:sldId id="278" r:id="rId4"/>
    <p:sldId id="279" r:id="rId5"/>
    <p:sldId id="294" r:id="rId6"/>
    <p:sldId id="280" r:id="rId7"/>
    <p:sldId id="281" r:id="rId8"/>
    <p:sldId id="282" r:id="rId9"/>
    <p:sldId id="295" r:id="rId10"/>
    <p:sldId id="283" r:id="rId11"/>
    <p:sldId id="284" r:id="rId12"/>
    <p:sldId id="300" r:id="rId13"/>
    <p:sldId id="285" r:id="rId14"/>
    <p:sldId id="301" r:id="rId15"/>
    <p:sldId id="296" r:id="rId16"/>
    <p:sldId id="302" r:id="rId17"/>
    <p:sldId id="303" r:id="rId18"/>
    <p:sldId id="304" r:id="rId19"/>
    <p:sldId id="305" r:id="rId20"/>
    <p:sldId id="306" r:id="rId21"/>
    <p:sldId id="307" r:id="rId22"/>
    <p:sldId id="308" r:id="rId23"/>
    <p:sldId id="309" r:id="rId24"/>
    <p:sldId id="286" r:id="rId25"/>
    <p:sldId id="287" r:id="rId26"/>
    <p:sldId id="310" r:id="rId27"/>
    <p:sldId id="312" r:id="rId28"/>
    <p:sldId id="297" r:id="rId29"/>
    <p:sldId id="288" r:id="rId30"/>
    <p:sldId id="289" r:id="rId31"/>
    <p:sldId id="298" r:id="rId32"/>
    <p:sldId id="290" r:id="rId33"/>
    <p:sldId id="313" r:id="rId34"/>
    <p:sldId id="314" r:id="rId35"/>
    <p:sldId id="315" r:id="rId36"/>
    <p:sldId id="317" r:id="rId37"/>
    <p:sldId id="316" r:id="rId38"/>
    <p:sldId id="299" r:id="rId39"/>
    <p:sldId id="291" r:id="rId40"/>
    <p:sldId id="318" r:id="rId41"/>
    <p:sldId id="320" r:id="rId42"/>
    <p:sldId id="321" r:id="rId43"/>
    <p:sldId id="322" r:id="rId44"/>
    <p:sldId id="325" r:id="rId45"/>
    <p:sldId id="326" r:id="rId46"/>
    <p:sldId id="327" r:id="rId47"/>
    <p:sldId id="328" r:id="rId48"/>
    <p:sldId id="329" r:id="rId49"/>
    <p:sldId id="323" r:id="rId50"/>
    <p:sldId id="330" r:id="rId51"/>
    <p:sldId id="331" r:id="rId52"/>
    <p:sldId id="292" r:id="rId53"/>
    <p:sldId id="272" r:id="rId54"/>
    <p:sldId id="339" r:id="rId55"/>
    <p:sldId id="334" r:id="rId56"/>
    <p:sldId id="332" r:id="rId57"/>
    <p:sldId id="340" r:id="rId58"/>
    <p:sldId id="341" r:id="rId59"/>
    <p:sldId id="342" r:id="rId60"/>
    <p:sldId id="343" r:id="rId61"/>
    <p:sldId id="344" r:id="rId62"/>
    <p:sldId id="345" r:id="rId63"/>
    <p:sldId id="346" r:id="rId64"/>
    <p:sldId id="347" r:id="rId65"/>
    <p:sldId id="348" r:id="rId66"/>
    <p:sldId id="349" r:id="rId67"/>
    <p:sldId id="350" r:id="rId68"/>
    <p:sldId id="351" r:id="rId69"/>
    <p:sldId id="352" r:id="rId70"/>
    <p:sldId id="353" r:id="rId71"/>
    <p:sldId id="338" r:id="rId72"/>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667" autoAdjust="0"/>
    <p:restoredTop sz="80316" autoAdjust="0"/>
  </p:normalViewPr>
  <p:slideViewPr>
    <p:cSldViewPr>
      <p:cViewPr varScale="1">
        <p:scale>
          <a:sx n="96" d="100"/>
          <a:sy n="96" d="100"/>
        </p:scale>
        <p:origin x="100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A4B6D7-7C07-AF46-9AA0-8C11FFF40451}" type="doc">
      <dgm:prSet loTypeId="urn:microsoft.com/office/officeart/2005/8/layout/bProcess3" loCatId="" qsTypeId="urn:microsoft.com/office/officeart/2005/8/quickstyle/simple1" qsCatId="simple" csTypeId="urn:microsoft.com/office/officeart/2005/8/colors/accent1_2" csCatId="accent1" phldr="1"/>
      <dgm:spPr/>
      <dgm:t>
        <a:bodyPr/>
        <a:lstStyle/>
        <a:p>
          <a:endParaRPr lang="en-GB"/>
        </a:p>
      </dgm:t>
    </dgm:pt>
    <dgm:pt modelId="{ED9C2C49-76DB-A447-8825-DEB12C08FB38}">
      <dgm:prSet phldrT="[Text]"/>
      <dgm:spPr/>
      <dgm:t>
        <a:bodyPr/>
        <a:lstStyle/>
        <a:p>
          <a:r>
            <a:rPr lang="el-GR" dirty="0"/>
            <a:t>Πρωτόκολλο δειγματοληψίας</a:t>
          </a:r>
          <a:endParaRPr lang="en-GB" dirty="0"/>
        </a:p>
      </dgm:t>
    </dgm:pt>
    <dgm:pt modelId="{F08F1DF0-D039-F44D-A9C0-C0B3C7634772}" type="parTrans" cxnId="{668DB268-D06E-BE4F-94FD-FEB4CAA493D4}">
      <dgm:prSet/>
      <dgm:spPr/>
      <dgm:t>
        <a:bodyPr/>
        <a:lstStyle/>
        <a:p>
          <a:endParaRPr lang="en-GB"/>
        </a:p>
      </dgm:t>
    </dgm:pt>
    <dgm:pt modelId="{E01EC9E3-0EAE-C246-B07F-67B164683B6A}" type="sibTrans" cxnId="{668DB268-D06E-BE4F-94FD-FEB4CAA493D4}">
      <dgm:prSet/>
      <dgm:spPr/>
      <dgm:t>
        <a:bodyPr/>
        <a:lstStyle/>
        <a:p>
          <a:endParaRPr lang="en-GB"/>
        </a:p>
      </dgm:t>
    </dgm:pt>
    <dgm:pt modelId="{2C79BC9B-FA10-5740-8F75-0E3F440E9CD7}">
      <dgm:prSet phldrT="[Text]"/>
      <dgm:spPr/>
      <dgm:t>
        <a:bodyPr/>
        <a:lstStyle/>
        <a:p>
          <a:pPr>
            <a:buFont typeface="Wingdings" pitchFamily="2" charset="2"/>
            <a:buChar char="Ø"/>
          </a:pPr>
          <a:r>
            <a:rPr lang="el-GR" dirty="0"/>
            <a:t>Περιβαλλοντική και κοινωνικοοικονομική αξιολόγηση του διαχειριστικού συστήματος</a:t>
          </a:r>
          <a:endParaRPr lang="en-GB" dirty="0"/>
        </a:p>
      </dgm:t>
    </dgm:pt>
    <dgm:pt modelId="{2FAAC752-2658-4144-A142-2827E790EBDA}" type="parTrans" cxnId="{707FC771-16EF-824B-8B97-349B3AF89E1E}">
      <dgm:prSet/>
      <dgm:spPr/>
      <dgm:t>
        <a:bodyPr/>
        <a:lstStyle/>
        <a:p>
          <a:endParaRPr lang="en-GB"/>
        </a:p>
      </dgm:t>
    </dgm:pt>
    <dgm:pt modelId="{F0EE4B02-3898-024F-88D1-F8043417811E}" type="sibTrans" cxnId="{707FC771-16EF-824B-8B97-349B3AF89E1E}">
      <dgm:prSet/>
      <dgm:spPr/>
      <dgm:t>
        <a:bodyPr/>
        <a:lstStyle/>
        <a:p>
          <a:endParaRPr lang="en-GB"/>
        </a:p>
      </dgm:t>
    </dgm:pt>
    <dgm:pt modelId="{D37287D5-2733-F547-95E0-E540E2D358EA}">
      <dgm:prSet phldrT="[Text]"/>
      <dgm:spPr/>
      <dgm:t>
        <a:bodyPr/>
        <a:lstStyle/>
        <a:p>
          <a:pPr>
            <a:buFont typeface="Wingdings" pitchFamily="2" charset="2"/>
            <a:buChar char="Ø"/>
          </a:pPr>
          <a:r>
            <a:rPr lang="el-GR" dirty="0"/>
            <a:t>Αξιολόγηση του στερεού προϊόντος</a:t>
          </a:r>
          <a:endParaRPr lang="en-GB" dirty="0"/>
        </a:p>
      </dgm:t>
    </dgm:pt>
    <dgm:pt modelId="{050E9617-6A44-6B4F-88CE-A979CF40FDAD}" type="parTrans" cxnId="{3178EFA5-1224-994C-AA4B-EACF10B3A09E}">
      <dgm:prSet/>
      <dgm:spPr/>
      <dgm:t>
        <a:bodyPr/>
        <a:lstStyle/>
        <a:p>
          <a:endParaRPr lang="en-GB"/>
        </a:p>
      </dgm:t>
    </dgm:pt>
    <dgm:pt modelId="{915577BD-992E-1F40-9740-3959236B548B}" type="sibTrans" cxnId="{3178EFA5-1224-994C-AA4B-EACF10B3A09E}">
      <dgm:prSet/>
      <dgm:spPr/>
      <dgm:t>
        <a:bodyPr/>
        <a:lstStyle/>
        <a:p>
          <a:endParaRPr lang="en-GB"/>
        </a:p>
      </dgm:t>
    </dgm:pt>
    <dgm:pt modelId="{3A911B40-3B88-0D40-8AC1-8E50B1DC7F93}">
      <dgm:prSet phldrT="[Text]"/>
      <dgm:spPr/>
      <dgm:t>
        <a:bodyPr/>
        <a:lstStyle/>
        <a:p>
          <a:pPr>
            <a:buFont typeface="Wingdings" pitchFamily="2" charset="2"/>
            <a:buChar char="Ø"/>
          </a:pPr>
          <a:r>
            <a:rPr lang="el-GR" dirty="0"/>
            <a:t>Κατάρτιση Οδηγού Βέλτιστης Πρακτικής  </a:t>
          </a:r>
          <a:endParaRPr lang="en-GB" dirty="0"/>
        </a:p>
      </dgm:t>
    </dgm:pt>
    <dgm:pt modelId="{DF122362-6F69-A946-B0BB-35245A8659E7}" type="parTrans" cxnId="{78D3FF3C-A572-E148-9480-6A12C743C7D4}">
      <dgm:prSet/>
      <dgm:spPr/>
      <dgm:t>
        <a:bodyPr/>
        <a:lstStyle/>
        <a:p>
          <a:endParaRPr lang="en-GB"/>
        </a:p>
      </dgm:t>
    </dgm:pt>
    <dgm:pt modelId="{1AE858FC-F195-B940-BE95-E5545F847E48}" type="sibTrans" cxnId="{78D3FF3C-A572-E148-9480-6A12C743C7D4}">
      <dgm:prSet/>
      <dgm:spPr/>
      <dgm:t>
        <a:bodyPr/>
        <a:lstStyle/>
        <a:p>
          <a:endParaRPr lang="en-GB"/>
        </a:p>
      </dgm:t>
    </dgm:pt>
    <dgm:pt modelId="{C355CA64-F377-8C43-B832-69655379C879}">
      <dgm:prSet phldrT="[Text]"/>
      <dgm:spPr/>
      <dgm:t>
        <a:bodyPr/>
        <a:lstStyle/>
        <a:p>
          <a:r>
            <a:rPr lang="el-GR" dirty="0"/>
            <a:t>Ετοιμασία σχετικού διατάγματος ‘Βέλτιστης Πρακτικής’. </a:t>
          </a:r>
          <a:endParaRPr lang="en-GB" dirty="0"/>
        </a:p>
      </dgm:t>
    </dgm:pt>
    <dgm:pt modelId="{4060B6D9-C0C5-B04E-B6E6-2F85FD2BC6FC}" type="parTrans" cxnId="{D221290B-55D2-AF4E-B2CC-F41BDB013B41}">
      <dgm:prSet/>
      <dgm:spPr/>
      <dgm:t>
        <a:bodyPr/>
        <a:lstStyle/>
        <a:p>
          <a:endParaRPr lang="en-GB"/>
        </a:p>
      </dgm:t>
    </dgm:pt>
    <dgm:pt modelId="{F1A05E68-5DDE-C949-9D13-75AE99F1F5D3}" type="sibTrans" cxnId="{D221290B-55D2-AF4E-B2CC-F41BDB013B41}">
      <dgm:prSet/>
      <dgm:spPr/>
      <dgm:t>
        <a:bodyPr/>
        <a:lstStyle/>
        <a:p>
          <a:endParaRPr lang="en-GB"/>
        </a:p>
      </dgm:t>
    </dgm:pt>
    <dgm:pt modelId="{CC6A695E-9FCE-B740-B581-273819AF0C5E}">
      <dgm:prSet phldrT="[Text]"/>
      <dgm:spPr/>
      <dgm:t>
        <a:bodyPr/>
        <a:lstStyle/>
        <a:p>
          <a:r>
            <a:rPr lang="el-GR" dirty="0"/>
            <a:t>Έκθεση Ολοκλήρωσης </a:t>
          </a:r>
          <a:endParaRPr lang="en-GB" dirty="0"/>
        </a:p>
      </dgm:t>
    </dgm:pt>
    <dgm:pt modelId="{B4FBCFF7-D427-6948-93EC-70E7C094B936}" type="parTrans" cxnId="{0FC44ADB-85CA-F942-B860-C790118A01DB}">
      <dgm:prSet/>
      <dgm:spPr/>
      <dgm:t>
        <a:bodyPr/>
        <a:lstStyle/>
        <a:p>
          <a:endParaRPr lang="en-GB"/>
        </a:p>
      </dgm:t>
    </dgm:pt>
    <dgm:pt modelId="{B0879B78-EDCC-A64E-B8B9-810AEB44C802}" type="sibTrans" cxnId="{0FC44ADB-85CA-F942-B860-C790118A01DB}">
      <dgm:prSet/>
      <dgm:spPr/>
      <dgm:t>
        <a:bodyPr/>
        <a:lstStyle/>
        <a:p>
          <a:endParaRPr lang="en-GB"/>
        </a:p>
      </dgm:t>
    </dgm:pt>
    <dgm:pt modelId="{5EB62AB7-EA49-2740-8188-F0B2FEBCB35F}" type="pres">
      <dgm:prSet presAssocID="{77A4B6D7-7C07-AF46-9AA0-8C11FFF40451}" presName="Name0" presStyleCnt="0">
        <dgm:presLayoutVars>
          <dgm:dir/>
          <dgm:resizeHandles val="exact"/>
        </dgm:presLayoutVars>
      </dgm:prSet>
      <dgm:spPr/>
    </dgm:pt>
    <dgm:pt modelId="{701C5716-D4E5-CB43-9C9E-436FDB77CF87}" type="pres">
      <dgm:prSet presAssocID="{ED9C2C49-76DB-A447-8825-DEB12C08FB38}" presName="node" presStyleLbl="node1" presStyleIdx="0" presStyleCnt="6" custLinFactNeighborX="-55994" custLinFactNeighborY="-40">
        <dgm:presLayoutVars>
          <dgm:bulletEnabled val="1"/>
        </dgm:presLayoutVars>
      </dgm:prSet>
      <dgm:spPr/>
    </dgm:pt>
    <dgm:pt modelId="{E4537943-9D9E-5847-B2B4-75C71557C05B}" type="pres">
      <dgm:prSet presAssocID="{E01EC9E3-0EAE-C246-B07F-67B164683B6A}" presName="sibTrans" presStyleLbl="sibTrans1D1" presStyleIdx="0" presStyleCnt="5"/>
      <dgm:spPr/>
    </dgm:pt>
    <dgm:pt modelId="{F2CF105A-E493-934F-8FA4-AA67596DE04A}" type="pres">
      <dgm:prSet presAssocID="{E01EC9E3-0EAE-C246-B07F-67B164683B6A}" presName="connectorText" presStyleLbl="sibTrans1D1" presStyleIdx="0" presStyleCnt="5"/>
      <dgm:spPr/>
    </dgm:pt>
    <dgm:pt modelId="{C3277A76-324E-E142-A20C-37A634EAE7F3}" type="pres">
      <dgm:prSet presAssocID="{2C79BC9B-FA10-5740-8F75-0E3F440E9CD7}" presName="node" presStyleLbl="node1" presStyleIdx="1" presStyleCnt="6">
        <dgm:presLayoutVars>
          <dgm:bulletEnabled val="1"/>
        </dgm:presLayoutVars>
      </dgm:prSet>
      <dgm:spPr/>
    </dgm:pt>
    <dgm:pt modelId="{200EEAAE-9807-A045-BBF6-88525A4C13D3}" type="pres">
      <dgm:prSet presAssocID="{F0EE4B02-3898-024F-88D1-F8043417811E}" presName="sibTrans" presStyleLbl="sibTrans1D1" presStyleIdx="1" presStyleCnt="5"/>
      <dgm:spPr/>
    </dgm:pt>
    <dgm:pt modelId="{A97BB6E3-BB2E-1F49-8F04-A849D6A8A23C}" type="pres">
      <dgm:prSet presAssocID="{F0EE4B02-3898-024F-88D1-F8043417811E}" presName="connectorText" presStyleLbl="sibTrans1D1" presStyleIdx="1" presStyleCnt="5"/>
      <dgm:spPr/>
    </dgm:pt>
    <dgm:pt modelId="{ACDF944A-0B05-2544-980A-2679CCD4841D}" type="pres">
      <dgm:prSet presAssocID="{D37287D5-2733-F547-95E0-E540E2D358EA}" presName="node" presStyleLbl="node1" presStyleIdx="2" presStyleCnt="6">
        <dgm:presLayoutVars>
          <dgm:bulletEnabled val="1"/>
        </dgm:presLayoutVars>
      </dgm:prSet>
      <dgm:spPr/>
    </dgm:pt>
    <dgm:pt modelId="{485553C7-0887-A44C-8D89-99D3FD18C3DC}" type="pres">
      <dgm:prSet presAssocID="{915577BD-992E-1F40-9740-3959236B548B}" presName="sibTrans" presStyleLbl="sibTrans1D1" presStyleIdx="2" presStyleCnt="5"/>
      <dgm:spPr/>
    </dgm:pt>
    <dgm:pt modelId="{B087D301-DA3A-C241-B6DD-B5EF23D029B5}" type="pres">
      <dgm:prSet presAssocID="{915577BD-992E-1F40-9740-3959236B548B}" presName="connectorText" presStyleLbl="sibTrans1D1" presStyleIdx="2" presStyleCnt="5"/>
      <dgm:spPr/>
    </dgm:pt>
    <dgm:pt modelId="{34205755-892D-F04E-A7B2-2D4FC550FFBD}" type="pres">
      <dgm:prSet presAssocID="{3A911B40-3B88-0D40-8AC1-8E50B1DC7F93}" presName="node" presStyleLbl="node1" presStyleIdx="3" presStyleCnt="6">
        <dgm:presLayoutVars>
          <dgm:bulletEnabled val="1"/>
        </dgm:presLayoutVars>
      </dgm:prSet>
      <dgm:spPr/>
    </dgm:pt>
    <dgm:pt modelId="{26BEB370-A254-7141-85BD-463F27F4E943}" type="pres">
      <dgm:prSet presAssocID="{1AE858FC-F195-B940-BE95-E5545F847E48}" presName="sibTrans" presStyleLbl="sibTrans1D1" presStyleIdx="3" presStyleCnt="5"/>
      <dgm:spPr/>
    </dgm:pt>
    <dgm:pt modelId="{7F4D9D6C-8525-6041-90F7-FDE62A4B5072}" type="pres">
      <dgm:prSet presAssocID="{1AE858FC-F195-B940-BE95-E5545F847E48}" presName="connectorText" presStyleLbl="sibTrans1D1" presStyleIdx="3" presStyleCnt="5"/>
      <dgm:spPr/>
    </dgm:pt>
    <dgm:pt modelId="{F63C47CA-E032-B84A-B2D0-3BF1C1388B2A}" type="pres">
      <dgm:prSet presAssocID="{C355CA64-F377-8C43-B832-69655379C879}" presName="node" presStyleLbl="node1" presStyleIdx="4" presStyleCnt="6">
        <dgm:presLayoutVars>
          <dgm:bulletEnabled val="1"/>
        </dgm:presLayoutVars>
      </dgm:prSet>
      <dgm:spPr/>
    </dgm:pt>
    <dgm:pt modelId="{F41BFC6C-99E0-B741-BABA-D8970BE1BD2F}" type="pres">
      <dgm:prSet presAssocID="{F1A05E68-5DDE-C949-9D13-75AE99F1F5D3}" presName="sibTrans" presStyleLbl="sibTrans1D1" presStyleIdx="4" presStyleCnt="5"/>
      <dgm:spPr/>
    </dgm:pt>
    <dgm:pt modelId="{1673D385-FD9D-A744-BFFB-DC1FDA9EA10E}" type="pres">
      <dgm:prSet presAssocID="{F1A05E68-5DDE-C949-9D13-75AE99F1F5D3}" presName="connectorText" presStyleLbl="sibTrans1D1" presStyleIdx="4" presStyleCnt="5"/>
      <dgm:spPr/>
    </dgm:pt>
    <dgm:pt modelId="{3EF7B30D-A5DC-B149-80F8-04596ABC5478}" type="pres">
      <dgm:prSet presAssocID="{CC6A695E-9FCE-B740-B581-273819AF0C5E}" presName="node" presStyleLbl="node1" presStyleIdx="5" presStyleCnt="6">
        <dgm:presLayoutVars>
          <dgm:bulletEnabled val="1"/>
        </dgm:presLayoutVars>
      </dgm:prSet>
      <dgm:spPr/>
    </dgm:pt>
  </dgm:ptLst>
  <dgm:cxnLst>
    <dgm:cxn modelId="{6AEEA302-DC4A-E546-B82C-35CB64DA20FE}" type="presOf" srcId="{1AE858FC-F195-B940-BE95-E5545F847E48}" destId="{26BEB370-A254-7141-85BD-463F27F4E943}" srcOrd="0" destOrd="0" presId="urn:microsoft.com/office/officeart/2005/8/layout/bProcess3"/>
    <dgm:cxn modelId="{D221290B-55D2-AF4E-B2CC-F41BDB013B41}" srcId="{77A4B6D7-7C07-AF46-9AA0-8C11FFF40451}" destId="{C355CA64-F377-8C43-B832-69655379C879}" srcOrd="4" destOrd="0" parTransId="{4060B6D9-C0C5-B04E-B6E6-2F85FD2BC6FC}" sibTransId="{F1A05E68-5DDE-C949-9D13-75AE99F1F5D3}"/>
    <dgm:cxn modelId="{EDD35B14-DAB1-A445-A9DE-3E19C53FDFD5}" type="presOf" srcId="{915577BD-992E-1F40-9740-3959236B548B}" destId="{485553C7-0887-A44C-8D89-99D3FD18C3DC}" srcOrd="0" destOrd="0" presId="urn:microsoft.com/office/officeart/2005/8/layout/bProcess3"/>
    <dgm:cxn modelId="{1061F721-0D2C-6B45-A280-3F8D049D56CF}" type="presOf" srcId="{D37287D5-2733-F547-95E0-E540E2D358EA}" destId="{ACDF944A-0B05-2544-980A-2679CCD4841D}" srcOrd="0" destOrd="0" presId="urn:microsoft.com/office/officeart/2005/8/layout/bProcess3"/>
    <dgm:cxn modelId="{78D3FF3C-A572-E148-9480-6A12C743C7D4}" srcId="{77A4B6D7-7C07-AF46-9AA0-8C11FFF40451}" destId="{3A911B40-3B88-0D40-8AC1-8E50B1DC7F93}" srcOrd="3" destOrd="0" parTransId="{DF122362-6F69-A946-B0BB-35245A8659E7}" sibTransId="{1AE858FC-F195-B940-BE95-E5545F847E48}"/>
    <dgm:cxn modelId="{1A799645-6A49-DB40-B31C-9D5BDD086DD7}" type="presOf" srcId="{77A4B6D7-7C07-AF46-9AA0-8C11FFF40451}" destId="{5EB62AB7-EA49-2740-8188-F0B2FEBCB35F}" srcOrd="0" destOrd="0" presId="urn:microsoft.com/office/officeart/2005/8/layout/bProcess3"/>
    <dgm:cxn modelId="{2FDC874F-B9F1-D84A-B00E-18B53695FB8D}" type="presOf" srcId="{915577BD-992E-1F40-9740-3959236B548B}" destId="{B087D301-DA3A-C241-B6DD-B5EF23D029B5}" srcOrd="1" destOrd="0" presId="urn:microsoft.com/office/officeart/2005/8/layout/bProcess3"/>
    <dgm:cxn modelId="{3FF9C756-A78D-1E4F-A3C4-320924786472}" type="presOf" srcId="{F1A05E68-5DDE-C949-9D13-75AE99F1F5D3}" destId="{F41BFC6C-99E0-B741-BABA-D8970BE1BD2F}" srcOrd="0" destOrd="0" presId="urn:microsoft.com/office/officeart/2005/8/layout/bProcess3"/>
    <dgm:cxn modelId="{382E3F5C-E0F6-B74F-8F9B-8F954AFAD4EC}" type="presOf" srcId="{CC6A695E-9FCE-B740-B581-273819AF0C5E}" destId="{3EF7B30D-A5DC-B149-80F8-04596ABC5478}" srcOrd="0" destOrd="0" presId="urn:microsoft.com/office/officeart/2005/8/layout/bProcess3"/>
    <dgm:cxn modelId="{A3D74663-6325-784E-9641-23DF38772E95}" type="presOf" srcId="{F1A05E68-5DDE-C949-9D13-75AE99F1F5D3}" destId="{1673D385-FD9D-A744-BFFB-DC1FDA9EA10E}" srcOrd="1" destOrd="0" presId="urn:microsoft.com/office/officeart/2005/8/layout/bProcess3"/>
    <dgm:cxn modelId="{668DB268-D06E-BE4F-94FD-FEB4CAA493D4}" srcId="{77A4B6D7-7C07-AF46-9AA0-8C11FFF40451}" destId="{ED9C2C49-76DB-A447-8825-DEB12C08FB38}" srcOrd="0" destOrd="0" parTransId="{F08F1DF0-D039-F44D-A9C0-C0B3C7634772}" sibTransId="{E01EC9E3-0EAE-C246-B07F-67B164683B6A}"/>
    <dgm:cxn modelId="{707FC771-16EF-824B-8B97-349B3AF89E1E}" srcId="{77A4B6D7-7C07-AF46-9AA0-8C11FFF40451}" destId="{2C79BC9B-FA10-5740-8F75-0E3F440E9CD7}" srcOrd="1" destOrd="0" parTransId="{2FAAC752-2658-4144-A142-2827E790EBDA}" sibTransId="{F0EE4B02-3898-024F-88D1-F8043417811E}"/>
    <dgm:cxn modelId="{263BFCA1-0035-1B4E-A99A-0BF0D0E63324}" type="presOf" srcId="{1AE858FC-F195-B940-BE95-E5545F847E48}" destId="{7F4D9D6C-8525-6041-90F7-FDE62A4B5072}" srcOrd="1" destOrd="0" presId="urn:microsoft.com/office/officeart/2005/8/layout/bProcess3"/>
    <dgm:cxn modelId="{3178EFA5-1224-994C-AA4B-EACF10B3A09E}" srcId="{77A4B6D7-7C07-AF46-9AA0-8C11FFF40451}" destId="{D37287D5-2733-F547-95E0-E540E2D358EA}" srcOrd="2" destOrd="0" parTransId="{050E9617-6A44-6B4F-88CE-A979CF40FDAD}" sibTransId="{915577BD-992E-1F40-9740-3959236B548B}"/>
    <dgm:cxn modelId="{31B5D6AE-A3EB-2E43-88B1-2B27CD0FE031}" type="presOf" srcId="{C355CA64-F377-8C43-B832-69655379C879}" destId="{F63C47CA-E032-B84A-B2D0-3BF1C1388B2A}" srcOrd="0" destOrd="0" presId="urn:microsoft.com/office/officeart/2005/8/layout/bProcess3"/>
    <dgm:cxn modelId="{D144E1CF-99C0-B445-849A-707559C1D02A}" type="presOf" srcId="{E01EC9E3-0EAE-C246-B07F-67B164683B6A}" destId="{F2CF105A-E493-934F-8FA4-AA67596DE04A}" srcOrd="1" destOrd="0" presId="urn:microsoft.com/office/officeart/2005/8/layout/bProcess3"/>
    <dgm:cxn modelId="{7AE9E8D5-5410-9E47-B215-2259F54B1272}" type="presOf" srcId="{3A911B40-3B88-0D40-8AC1-8E50B1DC7F93}" destId="{34205755-892D-F04E-A7B2-2D4FC550FFBD}" srcOrd="0" destOrd="0" presId="urn:microsoft.com/office/officeart/2005/8/layout/bProcess3"/>
    <dgm:cxn modelId="{AAF8F5D6-293B-5441-A67D-06CA846CA457}" type="presOf" srcId="{ED9C2C49-76DB-A447-8825-DEB12C08FB38}" destId="{701C5716-D4E5-CB43-9C9E-436FDB77CF87}" srcOrd="0" destOrd="0" presId="urn:microsoft.com/office/officeart/2005/8/layout/bProcess3"/>
    <dgm:cxn modelId="{0FC44ADB-85CA-F942-B860-C790118A01DB}" srcId="{77A4B6D7-7C07-AF46-9AA0-8C11FFF40451}" destId="{CC6A695E-9FCE-B740-B581-273819AF0C5E}" srcOrd="5" destOrd="0" parTransId="{B4FBCFF7-D427-6948-93EC-70E7C094B936}" sibTransId="{B0879B78-EDCC-A64E-B8B9-810AEB44C802}"/>
    <dgm:cxn modelId="{BFB555DB-1B02-6849-89B2-B2296898E04B}" type="presOf" srcId="{F0EE4B02-3898-024F-88D1-F8043417811E}" destId="{A97BB6E3-BB2E-1F49-8F04-A849D6A8A23C}" srcOrd="1" destOrd="0" presId="urn:microsoft.com/office/officeart/2005/8/layout/bProcess3"/>
    <dgm:cxn modelId="{F4A547E0-87E7-6C4A-9BEE-3619140AF3FC}" type="presOf" srcId="{2C79BC9B-FA10-5740-8F75-0E3F440E9CD7}" destId="{C3277A76-324E-E142-A20C-37A634EAE7F3}" srcOrd="0" destOrd="0" presId="urn:microsoft.com/office/officeart/2005/8/layout/bProcess3"/>
    <dgm:cxn modelId="{B5856FFA-F782-AE42-B168-AB97AF7468A8}" type="presOf" srcId="{F0EE4B02-3898-024F-88D1-F8043417811E}" destId="{200EEAAE-9807-A045-BBF6-88525A4C13D3}" srcOrd="0" destOrd="0" presId="urn:microsoft.com/office/officeart/2005/8/layout/bProcess3"/>
    <dgm:cxn modelId="{18DE47FB-21EF-3247-8FD1-E6857563655B}" type="presOf" srcId="{E01EC9E3-0EAE-C246-B07F-67B164683B6A}" destId="{E4537943-9D9E-5847-B2B4-75C71557C05B}" srcOrd="0" destOrd="0" presId="urn:microsoft.com/office/officeart/2005/8/layout/bProcess3"/>
    <dgm:cxn modelId="{46374294-302D-234F-ADE8-BBB08B4695F9}" type="presParOf" srcId="{5EB62AB7-EA49-2740-8188-F0B2FEBCB35F}" destId="{701C5716-D4E5-CB43-9C9E-436FDB77CF87}" srcOrd="0" destOrd="0" presId="urn:microsoft.com/office/officeart/2005/8/layout/bProcess3"/>
    <dgm:cxn modelId="{8D2AE8DE-79D6-6247-B9B9-937582716466}" type="presParOf" srcId="{5EB62AB7-EA49-2740-8188-F0B2FEBCB35F}" destId="{E4537943-9D9E-5847-B2B4-75C71557C05B}" srcOrd="1" destOrd="0" presId="urn:microsoft.com/office/officeart/2005/8/layout/bProcess3"/>
    <dgm:cxn modelId="{B9C6788D-DD43-AE42-8067-0DBAFDEE8C56}" type="presParOf" srcId="{E4537943-9D9E-5847-B2B4-75C71557C05B}" destId="{F2CF105A-E493-934F-8FA4-AA67596DE04A}" srcOrd="0" destOrd="0" presId="urn:microsoft.com/office/officeart/2005/8/layout/bProcess3"/>
    <dgm:cxn modelId="{D4278DEE-1519-4343-BFF7-964C8B3FE6A6}" type="presParOf" srcId="{5EB62AB7-EA49-2740-8188-F0B2FEBCB35F}" destId="{C3277A76-324E-E142-A20C-37A634EAE7F3}" srcOrd="2" destOrd="0" presId="urn:microsoft.com/office/officeart/2005/8/layout/bProcess3"/>
    <dgm:cxn modelId="{5CEACD87-8078-E240-971C-193040D708C6}" type="presParOf" srcId="{5EB62AB7-EA49-2740-8188-F0B2FEBCB35F}" destId="{200EEAAE-9807-A045-BBF6-88525A4C13D3}" srcOrd="3" destOrd="0" presId="urn:microsoft.com/office/officeart/2005/8/layout/bProcess3"/>
    <dgm:cxn modelId="{D2E1B61B-8FF0-E547-B326-469B4D0EEE84}" type="presParOf" srcId="{200EEAAE-9807-A045-BBF6-88525A4C13D3}" destId="{A97BB6E3-BB2E-1F49-8F04-A849D6A8A23C}" srcOrd="0" destOrd="0" presId="urn:microsoft.com/office/officeart/2005/8/layout/bProcess3"/>
    <dgm:cxn modelId="{65F020D6-3CF4-8447-ADF1-9CB09F522F83}" type="presParOf" srcId="{5EB62AB7-EA49-2740-8188-F0B2FEBCB35F}" destId="{ACDF944A-0B05-2544-980A-2679CCD4841D}" srcOrd="4" destOrd="0" presId="urn:microsoft.com/office/officeart/2005/8/layout/bProcess3"/>
    <dgm:cxn modelId="{4FB55B6A-7D94-EB47-89D7-ECA5295958E9}" type="presParOf" srcId="{5EB62AB7-EA49-2740-8188-F0B2FEBCB35F}" destId="{485553C7-0887-A44C-8D89-99D3FD18C3DC}" srcOrd="5" destOrd="0" presId="urn:microsoft.com/office/officeart/2005/8/layout/bProcess3"/>
    <dgm:cxn modelId="{BDBA070B-DC37-A94A-BE2C-BB4713D6AE60}" type="presParOf" srcId="{485553C7-0887-A44C-8D89-99D3FD18C3DC}" destId="{B087D301-DA3A-C241-B6DD-B5EF23D029B5}" srcOrd="0" destOrd="0" presId="urn:microsoft.com/office/officeart/2005/8/layout/bProcess3"/>
    <dgm:cxn modelId="{1C5BA5E3-5F5E-934E-8833-828969061234}" type="presParOf" srcId="{5EB62AB7-EA49-2740-8188-F0B2FEBCB35F}" destId="{34205755-892D-F04E-A7B2-2D4FC550FFBD}" srcOrd="6" destOrd="0" presId="urn:microsoft.com/office/officeart/2005/8/layout/bProcess3"/>
    <dgm:cxn modelId="{ED50A339-06B6-884E-96C1-9919E52A83BC}" type="presParOf" srcId="{5EB62AB7-EA49-2740-8188-F0B2FEBCB35F}" destId="{26BEB370-A254-7141-85BD-463F27F4E943}" srcOrd="7" destOrd="0" presId="urn:microsoft.com/office/officeart/2005/8/layout/bProcess3"/>
    <dgm:cxn modelId="{9F09EDD1-BF2B-684D-A233-86F24C15733C}" type="presParOf" srcId="{26BEB370-A254-7141-85BD-463F27F4E943}" destId="{7F4D9D6C-8525-6041-90F7-FDE62A4B5072}" srcOrd="0" destOrd="0" presId="urn:microsoft.com/office/officeart/2005/8/layout/bProcess3"/>
    <dgm:cxn modelId="{3DB87224-84D2-EA4A-8389-11658BBAF3B9}" type="presParOf" srcId="{5EB62AB7-EA49-2740-8188-F0B2FEBCB35F}" destId="{F63C47CA-E032-B84A-B2D0-3BF1C1388B2A}" srcOrd="8" destOrd="0" presId="urn:microsoft.com/office/officeart/2005/8/layout/bProcess3"/>
    <dgm:cxn modelId="{95703D12-2E1F-5E4C-B026-957A92A72453}" type="presParOf" srcId="{5EB62AB7-EA49-2740-8188-F0B2FEBCB35F}" destId="{F41BFC6C-99E0-B741-BABA-D8970BE1BD2F}" srcOrd="9" destOrd="0" presId="urn:microsoft.com/office/officeart/2005/8/layout/bProcess3"/>
    <dgm:cxn modelId="{C728AA8F-5DFE-BF4B-965C-493FC66B5B31}" type="presParOf" srcId="{F41BFC6C-99E0-B741-BABA-D8970BE1BD2F}" destId="{1673D385-FD9D-A744-BFFB-DC1FDA9EA10E}" srcOrd="0" destOrd="0" presId="urn:microsoft.com/office/officeart/2005/8/layout/bProcess3"/>
    <dgm:cxn modelId="{9C33F695-6D18-A843-A777-9F56005EDC2C}" type="presParOf" srcId="{5EB62AB7-EA49-2740-8188-F0B2FEBCB35F}" destId="{3EF7B30D-A5DC-B149-80F8-04596ABC5478}"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A0AC4C-3981-A14D-A83F-DFE38FE571F7}" type="doc">
      <dgm:prSet loTypeId="urn:microsoft.com/office/officeart/2005/8/layout/hProcess11" loCatId="" qsTypeId="urn:microsoft.com/office/officeart/2005/8/quickstyle/simple1" qsCatId="simple" csTypeId="urn:microsoft.com/office/officeart/2005/8/colors/accent1_2" csCatId="accent1" phldr="1"/>
      <dgm:spPr/>
    </dgm:pt>
    <dgm:pt modelId="{A473EDB4-3194-0147-9CE6-8D017D663DFC}">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mj-lt"/>
            <a:buAutoNum type="arabicPeriod"/>
          </a:pPr>
          <a:r>
            <a:rPr lang="el-GR" sz="1100" b="1" dirty="0"/>
            <a:t>Διασφάλιση διαθεσιμότητας μονάδας επεξεργασίας βιοαποβλήτων</a:t>
          </a:r>
          <a:endParaRPr lang="en-GB" sz="1100" dirty="0"/>
        </a:p>
      </dgm:t>
    </dgm:pt>
    <dgm:pt modelId="{8A74528E-5F33-D34C-8B5B-C3B9A968BC0F}" type="parTrans" cxnId="{44B056CC-B628-494A-ACDC-66A0C3A95998}">
      <dgm:prSet/>
      <dgm:spPr/>
      <dgm:t>
        <a:bodyPr/>
        <a:lstStyle/>
        <a:p>
          <a:endParaRPr lang="en-GB"/>
        </a:p>
      </dgm:t>
    </dgm:pt>
    <dgm:pt modelId="{28179A7A-5495-B743-8622-1CA7D64AD830}" type="sibTrans" cxnId="{44B056CC-B628-494A-ACDC-66A0C3A95998}">
      <dgm:prSet/>
      <dgm:spPr/>
      <dgm:t>
        <a:bodyPr/>
        <a:lstStyle/>
        <a:p>
          <a:endParaRPr lang="en-GB"/>
        </a:p>
      </dgm:t>
    </dgm:pt>
    <dgm:pt modelId="{C641DE8E-43DF-2B48-9FD6-ACE7EDC503B0}">
      <dgm:prSet phldrT="[Tex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dgm:spPr>
      <dgm:t>
        <a:bodyPr/>
        <a:lstStyle/>
        <a:p>
          <a:pPr>
            <a:buFont typeface="+mj-lt"/>
            <a:buAutoNum type="arabicPeriod"/>
          </a:pPr>
          <a:r>
            <a:rPr lang="el-GR" sz="1100" b="1" dirty="0"/>
            <a:t>Αρχικός Σχεδιασμός Συστήματος </a:t>
          </a:r>
          <a:r>
            <a:rPr lang="el-GR" sz="1100" b="1" dirty="0" err="1"/>
            <a:t>ΔσΠ</a:t>
          </a:r>
          <a:endParaRPr lang="en-GB" sz="1100" dirty="0"/>
        </a:p>
      </dgm:t>
    </dgm:pt>
    <dgm:pt modelId="{10B364C7-59C2-7048-B54A-25C4202477B5}" type="parTrans" cxnId="{42D0BA7E-2185-8F4E-BA49-C8EBCB99D092}">
      <dgm:prSet/>
      <dgm:spPr/>
      <dgm:t>
        <a:bodyPr/>
        <a:lstStyle/>
        <a:p>
          <a:endParaRPr lang="en-GB"/>
        </a:p>
      </dgm:t>
    </dgm:pt>
    <dgm:pt modelId="{A807A600-AEA0-AF4D-9FA2-FE71819DDC14}" type="sibTrans" cxnId="{42D0BA7E-2185-8F4E-BA49-C8EBCB99D092}">
      <dgm:prSet/>
      <dgm:spPr/>
      <dgm:t>
        <a:bodyPr/>
        <a:lstStyle/>
        <a:p>
          <a:endParaRPr lang="en-GB"/>
        </a:p>
      </dgm:t>
    </dgm:pt>
    <dgm:pt modelId="{C9A6C11E-A9E1-634C-99C7-DC3464426CDF}">
      <dgm:prSet phldrT="[Text]" custT="1"/>
      <dgm: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pPr>
            <a:buFont typeface="+mj-lt"/>
            <a:buAutoNum type="arabicPeriod"/>
          </a:pPr>
          <a:r>
            <a:rPr lang="el-GR" sz="1100" b="1" dirty="0"/>
            <a:t>Επιλογή Συστήματος </a:t>
          </a:r>
          <a:r>
            <a:rPr lang="el-GR" sz="1100" b="1" dirty="0" err="1"/>
            <a:t>ΔσΠ</a:t>
          </a:r>
          <a:endParaRPr lang="en-GB" sz="1100" dirty="0"/>
        </a:p>
      </dgm:t>
    </dgm:pt>
    <dgm:pt modelId="{2A90A3A0-B33F-2B43-88E4-75F1C32D059A}" type="parTrans" cxnId="{DD8AE589-7E3A-744E-9FEC-68FB234FFEA7}">
      <dgm:prSet/>
      <dgm:spPr/>
      <dgm:t>
        <a:bodyPr/>
        <a:lstStyle/>
        <a:p>
          <a:endParaRPr lang="en-GB"/>
        </a:p>
      </dgm:t>
    </dgm:pt>
    <dgm:pt modelId="{D8FDC0FA-08D3-E243-8774-CD780EDE9B5D}" type="sibTrans" cxnId="{DD8AE589-7E3A-744E-9FEC-68FB234FFEA7}">
      <dgm:prSet/>
      <dgm:spPr/>
      <dgm:t>
        <a:bodyPr/>
        <a:lstStyle/>
        <a:p>
          <a:endParaRPr lang="en-GB"/>
        </a:p>
      </dgm:t>
    </dgm:pt>
    <dgm:pt modelId="{74F47495-85C6-D442-A475-1EB6DE62CC10}">
      <dgm:prSet custT="1"/>
      <dgm:spPr/>
      <dgm:t>
        <a:bodyPr/>
        <a:lstStyle/>
        <a:p>
          <a:pPr>
            <a:buFont typeface="+mj-lt"/>
            <a:buAutoNum type="arabicPeriod"/>
          </a:pPr>
          <a:r>
            <a:rPr lang="el-GR" sz="1100" b="1" dirty="0"/>
            <a:t>Επιλογή &amp; Προμήθεια Υλικών και Εξοπλισμού</a:t>
          </a:r>
          <a:endParaRPr lang="en-GB" sz="1100" dirty="0"/>
        </a:p>
      </dgm:t>
    </dgm:pt>
    <dgm:pt modelId="{6CCB421D-6150-EE45-8DC2-5BB659AA728B}" type="parTrans" cxnId="{14FB567B-2548-7A42-BF0E-2F98D28200DA}">
      <dgm:prSet/>
      <dgm:spPr/>
      <dgm:t>
        <a:bodyPr/>
        <a:lstStyle/>
        <a:p>
          <a:endParaRPr lang="en-GB"/>
        </a:p>
      </dgm:t>
    </dgm:pt>
    <dgm:pt modelId="{A37B4E9A-FF2C-144E-A9B9-DCEA7918D3A6}" type="sibTrans" cxnId="{14FB567B-2548-7A42-BF0E-2F98D28200DA}">
      <dgm:prSet/>
      <dgm:spPr/>
      <dgm:t>
        <a:bodyPr/>
        <a:lstStyle/>
        <a:p>
          <a:endParaRPr lang="en-GB"/>
        </a:p>
      </dgm:t>
    </dgm:pt>
    <dgm:pt modelId="{0AE9C567-B429-A641-A550-8D745A272A37}">
      <dgm:prSet custT="1"/>
      <dgm:spPr/>
      <dgm:t>
        <a:bodyPr/>
        <a:lstStyle/>
        <a:p>
          <a:pPr>
            <a:buFont typeface="+mj-lt"/>
            <a:buAutoNum type="arabicPeriod"/>
          </a:pPr>
          <a:r>
            <a:rPr lang="el-GR" sz="1100" b="1" dirty="0"/>
            <a:t>Συλλογή και μεταφορά αποβλήτων </a:t>
          </a:r>
          <a:endParaRPr lang="en-GB" sz="1100" dirty="0"/>
        </a:p>
      </dgm:t>
    </dgm:pt>
    <dgm:pt modelId="{DE6DB32D-B3A0-B742-8580-1942492D4332}" type="parTrans" cxnId="{BD0258E8-957B-E04E-89CE-C410A9DBB0F2}">
      <dgm:prSet/>
      <dgm:spPr/>
      <dgm:t>
        <a:bodyPr/>
        <a:lstStyle/>
        <a:p>
          <a:endParaRPr lang="en-GB"/>
        </a:p>
      </dgm:t>
    </dgm:pt>
    <dgm:pt modelId="{BB5C3D14-C254-FD43-A9B2-09BEBE318987}" type="sibTrans" cxnId="{BD0258E8-957B-E04E-89CE-C410A9DBB0F2}">
      <dgm:prSet/>
      <dgm:spPr/>
      <dgm:t>
        <a:bodyPr/>
        <a:lstStyle/>
        <a:p>
          <a:endParaRPr lang="en-GB"/>
        </a:p>
      </dgm:t>
    </dgm:pt>
    <dgm:pt modelId="{17FBE378-4365-FC44-A3A2-9A03F796317F}">
      <dgm:prSet custT="1"/>
      <dgm:spPr/>
      <dgm:t>
        <a:bodyPr/>
        <a:lstStyle/>
        <a:p>
          <a:pPr>
            <a:buFont typeface="+mj-lt"/>
            <a:buAutoNum type="arabicPeriod"/>
          </a:pPr>
          <a:r>
            <a:rPr lang="el-GR" sz="1100" b="1" dirty="0"/>
            <a:t>Οργάνωση Δράσεων Ευαισθητοποίησης &amp; Ενημέρωσης</a:t>
          </a:r>
          <a:endParaRPr lang="en-GB" sz="1100" dirty="0"/>
        </a:p>
      </dgm:t>
    </dgm:pt>
    <dgm:pt modelId="{2AA41770-91E9-7D4A-B0D3-FCBB4D5CE9F7}" type="parTrans" cxnId="{5444D597-7CDE-5A41-91B6-786DB30B7650}">
      <dgm:prSet/>
      <dgm:spPr/>
      <dgm:t>
        <a:bodyPr/>
        <a:lstStyle/>
        <a:p>
          <a:endParaRPr lang="en-GB"/>
        </a:p>
      </dgm:t>
    </dgm:pt>
    <dgm:pt modelId="{EE1824D8-31F9-B940-A485-78CE7E141EA1}" type="sibTrans" cxnId="{5444D597-7CDE-5A41-91B6-786DB30B7650}">
      <dgm:prSet/>
      <dgm:spPr/>
      <dgm:t>
        <a:bodyPr/>
        <a:lstStyle/>
        <a:p>
          <a:endParaRPr lang="en-GB"/>
        </a:p>
      </dgm:t>
    </dgm:pt>
    <dgm:pt modelId="{61DB0E5D-B4E6-3849-932F-CBE6D772358D}">
      <dgm:prSet custT="1"/>
      <dgm:spPr/>
      <dgm:t>
        <a:bodyPr/>
        <a:lstStyle/>
        <a:p>
          <a:pPr>
            <a:buFont typeface="+mj-lt"/>
            <a:buAutoNum type="arabicPeriod"/>
          </a:pPr>
          <a:r>
            <a:rPr lang="el-GR" sz="1100" b="1" dirty="0"/>
            <a:t>Κόστος λειτουργίας Συστήματος </a:t>
          </a:r>
          <a:r>
            <a:rPr lang="el-GR" sz="1100" b="1" dirty="0" err="1"/>
            <a:t>ΔσΠ</a:t>
          </a:r>
          <a:endParaRPr lang="en-GB" sz="1100" dirty="0"/>
        </a:p>
      </dgm:t>
    </dgm:pt>
    <dgm:pt modelId="{42612F12-EC11-DA4C-8CE2-5B3F5441F29E}" type="parTrans" cxnId="{0B8C4CE6-7DC1-1C41-9DB0-3133FBA84460}">
      <dgm:prSet/>
      <dgm:spPr/>
      <dgm:t>
        <a:bodyPr/>
        <a:lstStyle/>
        <a:p>
          <a:endParaRPr lang="en-GB"/>
        </a:p>
      </dgm:t>
    </dgm:pt>
    <dgm:pt modelId="{798AB00C-D5EF-9A4A-A5C2-ED959A5F4890}" type="sibTrans" cxnId="{0B8C4CE6-7DC1-1C41-9DB0-3133FBA84460}">
      <dgm:prSet/>
      <dgm:spPr/>
      <dgm:t>
        <a:bodyPr/>
        <a:lstStyle/>
        <a:p>
          <a:endParaRPr lang="en-GB"/>
        </a:p>
      </dgm:t>
    </dgm:pt>
    <dgm:pt modelId="{9AE16A5E-22B7-464B-85F5-868A5198AFAE}" type="pres">
      <dgm:prSet presAssocID="{82A0AC4C-3981-A14D-A83F-DFE38FE571F7}" presName="Name0" presStyleCnt="0">
        <dgm:presLayoutVars>
          <dgm:dir/>
          <dgm:resizeHandles val="exact"/>
        </dgm:presLayoutVars>
      </dgm:prSet>
      <dgm:spPr/>
    </dgm:pt>
    <dgm:pt modelId="{28F5A3DA-A91B-4C49-8AC8-6F845BC9A7D2}" type="pres">
      <dgm:prSet presAssocID="{82A0AC4C-3981-A14D-A83F-DFE38FE571F7}" presName="arrow" presStyleLbl="bgShp" presStyleIdx="0" presStyleCnt="1"/>
      <dgm:spPr/>
    </dgm:pt>
    <dgm:pt modelId="{35C97E5B-223B-2F41-8270-CB7CB1B527BC}" type="pres">
      <dgm:prSet presAssocID="{82A0AC4C-3981-A14D-A83F-DFE38FE571F7}" presName="points" presStyleCnt="0"/>
      <dgm:spPr/>
    </dgm:pt>
    <dgm:pt modelId="{1AFD307A-608B-B042-94B1-162CF69909D3}" type="pres">
      <dgm:prSet presAssocID="{A473EDB4-3194-0147-9CE6-8D017D663DFC}" presName="compositeA" presStyleCnt="0"/>
      <dgm:spPr/>
    </dgm:pt>
    <dgm:pt modelId="{8F6B9886-23CD-884D-AE24-873042C9BBFB}" type="pres">
      <dgm:prSet presAssocID="{A473EDB4-3194-0147-9CE6-8D017D663DFC}" presName="textA" presStyleLbl="revTx" presStyleIdx="0" presStyleCnt="7" custScaleX="263616">
        <dgm:presLayoutVars>
          <dgm:bulletEnabled val="1"/>
        </dgm:presLayoutVars>
      </dgm:prSet>
      <dgm:spPr/>
    </dgm:pt>
    <dgm:pt modelId="{6C45BF68-E27B-8C4C-9A6C-A78403A9AFB1}" type="pres">
      <dgm:prSet presAssocID="{A473EDB4-3194-0147-9CE6-8D017D663DFC}" presName="circleA" presStyleLbl="node1" presStyleIdx="0" presStyleCnt="7"/>
      <dgm:spPr/>
    </dgm:pt>
    <dgm:pt modelId="{9B36E32B-7203-B348-A2BD-DA8BFC5EC773}" type="pres">
      <dgm:prSet presAssocID="{A473EDB4-3194-0147-9CE6-8D017D663DFC}" presName="spaceA" presStyleCnt="0"/>
      <dgm:spPr/>
    </dgm:pt>
    <dgm:pt modelId="{376532B6-D0AB-3E43-AD15-03A8E53FA067}" type="pres">
      <dgm:prSet presAssocID="{28179A7A-5495-B743-8622-1CA7D64AD830}" presName="space" presStyleCnt="0"/>
      <dgm:spPr/>
    </dgm:pt>
    <dgm:pt modelId="{274A71B2-349D-E448-ACFD-7395B3526FCE}" type="pres">
      <dgm:prSet presAssocID="{C641DE8E-43DF-2B48-9FD6-ACE7EDC503B0}" presName="compositeB" presStyleCnt="0"/>
      <dgm:spPr/>
    </dgm:pt>
    <dgm:pt modelId="{A5AF7789-6AA1-3047-B0B2-5A581951515A}" type="pres">
      <dgm:prSet presAssocID="{C641DE8E-43DF-2B48-9FD6-ACE7EDC503B0}" presName="textB" presStyleLbl="revTx" presStyleIdx="1" presStyleCnt="7" custScaleX="219946">
        <dgm:presLayoutVars>
          <dgm:bulletEnabled val="1"/>
        </dgm:presLayoutVars>
      </dgm:prSet>
      <dgm:spPr/>
    </dgm:pt>
    <dgm:pt modelId="{E6B23289-3039-E24E-8CFA-1047DEADE77D}" type="pres">
      <dgm:prSet presAssocID="{C641DE8E-43DF-2B48-9FD6-ACE7EDC503B0}" presName="circleB" presStyleLbl="node1" presStyleIdx="1" presStyleCnt="7"/>
      <dgm:spPr/>
    </dgm:pt>
    <dgm:pt modelId="{17579058-0B35-2F40-9EB7-956757D3367E}" type="pres">
      <dgm:prSet presAssocID="{C641DE8E-43DF-2B48-9FD6-ACE7EDC503B0}" presName="spaceB" presStyleCnt="0"/>
      <dgm:spPr/>
    </dgm:pt>
    <dgm:pt modelId="{140C1D20-FAD5-A045-9252-6866210D17E5}" type="pres">
      <dgm:prSet presAssocID="{A807A600-AEA0-AF4D-9FA2-FE71819DDC14}" presName="space" presStyleCnt="0"/>
      <dgm:spPr/>
    </dgm:pt>
    <dgm:pt modelId="{8215AD87-8C93-B54B-A9C3-6B801C751588}" type="pres">
      <dgm:prSet presAssocID="{C9A6C11E-A9E1-634C-99C7-DC3464426CDF}" presName="compositeA" presStyleCnt="0"/>
      <dgm:spPr/>
    </dgm:pt>
    <dgm:pt modelId="{A73FCA67-D4A4-AB41-B4E6-38B2D6B4AD08}" type="pres">
      <dgm:prSet presAssocID="{C9A6C11E-A9E1-634C-99C7-DC3464426CDF}" presName="textA" presStyleLbl="revTx" presStyleIdx="2" presStyleCnt="7" custScaleX="182320">
        <dgm:presLayoutVars>
          <dgm:bulletEnabled val="1"/>
        </dgm:presLayoutVars>
      </dgm:prSet>
      <dgm:spPr/>
    </dgm:pt>
    <dgm:pt modelId="{94895320-8321-AE47-A968-1CCC2CC49C9B}" type="pres">
      <dgm:prSet presAssocID="{C9A6C11E-A9E1-634C-99C7-DC3464426CDF}" presName="circleA" presStyleLbl="node1" presStyleIdx="2" presStyleCnt="7"/>
      <dgm:spPr/>
    </dgm:pt>
    <dgm:pt modelId="{70B7F2F4-F8B2-BE47-A854-63AF71CC26D3}" type="pres">
      <dgm:prSet presAssocID="{C9A6C11E-A9E1-634C-99C7-DC3464426CDF}" presName="spaceA" presStyleCnt="0"/>
      <dgm:spPr/>
    </dgm:pt>
    <dgm:pt modelId="{C2859B9E-385B-6443-A942-D4D61A42BBCA}" type="pres">
      <dgm:prSet presAssocID="{D8FDC0FA-08D3-E243-8774-CD780EDE9B5D}" presName="space" presStyleCnt="0"/>
      <dgm:spPr/>
    </dgm:pt>
    <dgm:pt modelId="{F2CBE88F-CBF9-2847-A779-B0F25F44D91C}" type="pres">
      <dgm:prSet presAssocID="{74F47495-85C6-D442-A475-1EB6DE62CC10}" presName="compositeB" presStyleCnt="0"/>
      <dgm:spPr/>
    </dgm:pt>
    <dgm:pt modelId="{AAA33413-9762-734B-8460-532E361BF123}" type="pres">
      <dgm:prSet presAssocID="{74F47495-85C6-D442-A475-1EB6DE62CC10}" presName="textB" presStyleLbl="revTx" presStyleIdx="3" presStyleCnt="7" custScaleX="189480">
        <dgm:presLayoutVars>
          <dgm:bulletEnabled val="1"/>
        </dgm:presLayoutVars>
      </dgm:prSet>
      <dgm:spPr/>
    </dgm:pt>
    <dgm:pt modelId="{F679BC9C-9F78-C242-A403-DEA5C1A0F88D}" type="pres">
      <dgm:prSet presAssocID="{74F47495-85C6-D442-A475-1EB6DE62CC10}" presName="circleB" presStyleLbl="node1" presStyleIdx="3" presStyleCnt="7"/>
      <dgm:spPr/>
    </dgm:pt>
    <dgm:pt modelId="{B2521A87-ECD4-A043-9523-821C7EE595E3}" type="pres">
      <dgm:prSet presAssocID="{74F47495-85C6-D442-A475-1EB6DE62CC10}" presName="spaceB" presStyleCnt="0"/>
      <dgm:spPr/>
    </dgm:pt>
    <dgm:pt modelId="{C7D81158-AD52-5B40-BE73-5D0A9A60137A}" type="pres">
      <dgm:prSet presAssocID="{A37B4E9A-FF2C-144E-A9B9-DCEA7918D3A6}" presName="space" presStyleCnt="0"/>
      <dgm:spPr/>
    </dgm:pt>
    <dgm:pt modelId="{071E6F69-F092-5F45-8849-237EFD73B3B5}" type="pres">
      <dgm:prSet presAssocID="{0AE9C567-B429-A641-A550-8D745A272A37}" presName="compositeA" presStyleCnt="0"/>
      <dgm:spPr/>
    </dgm:pt>
    <dgm:pt modelId="{7405AC8D-B390-2B45-8312-333D8F36D35C}" type="pres">
      <dgm:prSet presAssocID="{0AE9C567-B429-A641-A550-8D745A272A37}" presName="textA" presStyleLbl="revTx" presStyleIdx="4" presStyleCnt="7" custScaleX="173437">
        <dgm:presLayoutVars>
          <dgm:bulletEnabled val="1"/>
        </dgm:presLayoutVars>
      </dgm:prSet>
      <dgm:spPr/>
    </dgm:pt>
    <dgm:pt modelId="{CD23409E-9FA4-8D4D-974F-3548A52368D1}" type="pres">
      <dgm:prSet presAssocID="{0AE9C567-B429-A641-A550-8D745A272A37}" presName="circleA" presStyleLbl="node1" presStyleIdx="4" presStyleCnt="7"/>
      <dgm:spPr/>
    </dgm:pt>
    <dgm:pt modelId="{169AD154-8773-EC4D-88BA-603CA1F783D4}" type="pres">
      <dgm:prSet presAssocID="{0AE9C567-B429-A641-A550-8D745A272A37}" presName="spaceA" presStyleCnt="0"/>
      <dgm:spPr/>
    </dgm:pt>
    <dgm:pt modelId="{81CD392B-39D2-724C-A6D3-6858EB781223}" type="pres">
      <dgm:prSet presAssocID="{BB5C3D14-C254-FD43-A9B2-09BEBE318987}" presName="space" presStyleCnt="0"/>
      <dgm:spPr/>
    </dgm:pt>
    <dgm:pt modelId="{91BFDB34-C5F0-F444-9C73-9D8DAA63AE02}" type="pres">
      <dgm:prSet presAssocID="{17FBE378-4365-FC44-A3A2-9A03F796317F}" presName="compositeB" presStyleCnt="0"/>
      <dgm:spPr/>
    </dgm:pt>
    <dgm:pt modelId="{8C6A8B57-C81F-F545-8E5C-060B22ED4F73}" type="pres">
      <dgm:prSet presAssocID="{17FBE378-4365-FC44-A3A2-9A03F796317F}" presName="textB" presStyleLbl="revTx" presStyleIdx="5" presStyleCnt="7" custScaleX="273737">
        <dgm:presLayoutVars>
          <dgm:bulletEnabled val="1"/>
        </dgm:presLayoutVars>
      </dgm:prSet>
      <dgm:spPr/>
    </dgm:pt>
    <dgm:pt modelId="{7CF3B87C-3FB1-F948-87E2-BD63F1EFE55F}" type="pres">
      <dgm:prSet presAssocID="{17FBE378-4365-FC44-A3A2-9A03F796317F}" presName="circleB" presStyleLbl="node1" presStyleIdx="5" presStyleCnt="7"/>
      <dgm:spPr/>
    </dgm:pt>
    <dgm:pt modelId="{94B4D753-2F33-A340-A92B-EF699DD6E0A1}" type="pres">
      <dgm:prSet presAssocID="{17FBE378-4365-FC44-A3A2-9A03F796317F}" presName="spaceB" presStyleCnt="0"/>
      <dgm:spPr/>
    </dgm:pt>
    <dgm:pt modelId="{4D7CF483-233A-8848-B594-D2A01EBECE8B}" type="pres">
      <dgm:prSet presAssocID="{EE1824D8-31F9-B940-A485-78CE7E141EA1}" presName="space" presStyleCnt="0"/>
      <dgm:spPr/>
    </dgm:pt>
    <dgm:pt modelId="{3E815439-4CAD-7142-A21C-8E43DC3145F3}" type="pres">
      <dgm:prSet presAssocID="{61DB0E5D-B4E6-3849-932F-CBE6D772358D}" presName="compositeA" presStyleCnt="0"/>
      <dgm:spPr/>
    </dgm:pt>
    <dgm:pt modelId="{3E840729-701B-334E-BCB9-4667450CC3D8}" type="pres">
      <dgm:prSet presAssocID="{61DB0E5D-B4E6-3849-932F-CBE6D772358D}" presName="textA" presStyleLbl="revTx" presStyleIdx="6" presStyleCnt="7" custScaleX="194347">
        <dgm:presLayoutVars>
          <dgm:bulletEnabled val="1"/>
        </dgm:presLayoutVars>
      </dgm:prSet>
      <dgm:spPr/>
    </dgm:pt>
    <dgm:pt modelId="{4B4EC290-EB83-2343-A0F4-9FC1DBD83772}" type="pres">
      <dgm:prSet presAssocID="{61DB0E5D-B4E6-3849-932F-CBE6D772358D}" presName="circleA" presStyleLbl="node1" presStyleIdx="6" presStyleCnt="7"/>
      <dgm:spPr/>
    </dgm:pt>
    <dgm:pt modelId="{4B533928-B263-194A-B3A4-3C3BA4C5A681}" type="pres">
      <dgm:prSet presAssocID="{61DB0E5D-B4E6-3849-932F-CBE6D772358D}" presName="spaceA" presStyleCnt="0"/>
      <dgm:spPr/>
    </dgm:pt>
  </dgm:ptLst>
  <dgm:cxnLst>
    <dgm:cxn modelId="{4592F947-16F2-5440-B6B3-2622542EC4A1}" type="presOf" srcId="{82A0AC4C-3981-A14D-A83F-DFE38FE571F7}" destId="{9AE16A5E-22B7-464B-85F5-868A5198AFAE}" srcOrd="0" destOrd="0" presId="urn:microsoft.com/office/officeart/2005/8/layout/hProcess11"/>
    <dgm:cxn modelId="{4BA69356-2ABD-9F43-A2C6-EF79D7D61C27}" type="presOf" srcId="{17FBE378-4365-FC44-A3A2-9A03F796317F}" destId="{8C6A8B57-C81F-F545-8E5C-060B22ED4F73}" srcOrd="0" destOrd="0" presId="urn:microsoft.com/office/officeart/2005/8/layout/hProcess11"/>
    <dgm:cxn modelId="{FDCBCC76-D4B0-D145-9F1C-322BC9ADBCBC}" type="presOf" srcId="{C9A6C11E-A9E1-634C-99C7-DC3464426CDF}" destId="{A73FCA67-D4A4-AB41-B4E6-38B2D6B4AD08}" srcOrd="0" destOrd="0" presId="urn:microsoft.com/office/officeart/2005/8/layout/hProcess11"/>
    <dgm:cxn modelId="{14FB567B-2548-7A42-BF0E-2F98D28200DA}" srcId="{82A0AC4C-3981-A14D-A83F-DFE38FE571F7}" destId="{74F47495-85C6-D442-A475-1EB6DE62CC10}" srcOrd="3" destOrd="0" parTransId="{6CCB421D-6150-EE45-8DC2-5BB659AA728B}" sibTransId="{A37B4E9A-FF2C-144E-A9B9-DCEA7918D3A6}"/>
    <dgm:cxn modelId="{42D0BA7E-2185-8F4E-BA49-C8EBCB99D092}" srcId="{82A0AC4C-3981-A14D-A83F-DFE38FE571F7}" destId="{C641DE8E-43DF-2B48-9FD6-ACE7EDC503B0}" srcOrd="1" destOrd="0" parTransId="{10B364C7-59C2-7048-B54A-25C4202477B5}" sibTransId="{A807A600-AEA0-AF4D-9FA2-FE71819DDC14}"/>
    <dgm:cxn modelId="{34AD7F7F-57C0-6E4D-985A-76E00EE0B68C}" type="presOf" srcId="{C641DE8E-43DF-2B48-9FD6-ACE7EDC503B0}" destId="{A5AF7789-6AA1-3047-B0B2-5A581951515A}" srcOrd="0" destOrd="0" presId="urn:microsoft.com/office/officeart/2005/8/layout/hProcess11"/>
    <dgm:cxn modelId="{DD8AE589-7E3A-744E-9FEC-68FB234FFEA7}" srcId="{82A0AC4C-3981-A14D-A83F-DFE38FE571F7}" destId="{C9A6C11E-A9E1-634C-99C7-DC3464426CDF}" srcOrd="2" destOrd="0" parTransId="{2A90A3A0-B33F-2B43-88E4-75F1C32D059A}" sibTransId="{D8FDC0FA-08D3-E243-8774-CD780EDE9B5D}"/>
    <dgm:cxn modelId="{5444D597-7CDE-5A41-91B6-786DB30B7650}" srcId="{82A0AC4C-3981-A14D-A83F-DFE38FE571F7}" destId="{17FBE378-4365-FC44-A3A2-9A03F796317F}" srcOrd="5" destOrd="0" parTransId="{2AA41770-91E9-7D4A-B0D3-FCBB4D5CE9F7}" sibTransId="{EE1824D8-31F9-B940-A485-78CE7E141EA1}"/>
    <dgm:cxn modelId="{38EF15A8-D95A-EF43-A0CF-B31563F18705}" type="presOf" srcId="{0AE9C567-B429-A641-A550-8D745A272A37}" destId="{7405AC8D-B390-2B45-8312-333D8F36D35C}" srcOrd="0" destOrd="0" presId="urn:microsoft.com/office/officeart/2005/8/layout/hProcess11"/>
    <dgm:cxn modelId="{44B056CC-B628-494A-ACDC-66A0C3A95998}" srcId="{82A0AC4C-3981-A14D-A83F-DFE38FE571F7}" destId="{A473EDB4-3194-0147-9CE6-8D017D663DFC}" srcOrd="0" destOrd="0" parTransId="{8A74528E-5F33-D34C-8B5B-C3B9A968BC0F}" sibTransId="{28179A7A-5495-B743-8622-1CA7D64AD830}"/>
    <dgm:cxn modelId="{80C47FDE-F956-D543-81DA-7437A04A24D0}" type="presOf" srcId="{A473EDB4-3194-0147-9CE6-8D017D663DFC}" destId="{8F6B9886-23CD-884D-AE24-873042C9BBFB}" srcOrd="0" destOrd="0" presId="urn:microsoft.com/office/officeart/2005/8/layout/hProcess11"/>
    <dgm:cxn modelId="{0B8C4CE6-7DC1-1C41-9DB0-3133FBA84460}" srcId="{82A0AC4C-3981-A14D-A83F-DFE38FE571F7}" destId="{61DB0E5D-B4E6-3849-932F-CBE6D772358D}" srcOrd="6" destOrd="0" parTransId="{42612F12-EC11-DA4C-8CE2-5B3F5441F29E}" sibTransId="{798AB00C-D5EF-9A4A-A5C2-ED959A5F4890}"/>
    <dgm:cxn modelId="{BD0258E8-957B-E04E-89CE-C410A9DBB0F2}" srcId="{82A0AC4C-3981-A14D-A83F-DFE38FE571F7}" destId="{0AE9C567-B429-A641-A550-8D745A272A37}" srcOrd="4" destOrd="0" parTransId="{DE6DB32D-B3A0-B742-8580-1942492D4332}" sibTransId="{BB5C3D14-C254-FD43-A9B2-09BEBE318987}"/>
    <dgm:cxn modelId="{10CC47E9-414E-854B-9D23-C40DD7BDEC56}" type="presOf" srcId="{74F47495-85C6-D442-A475-1EB6DE62CC10}" destId="{AAA33413-9762-734B-8460-532E361BF123}" srcOrd="0" destOrd="0" presId="urn:microsoft.com/office/officeart/2005/8/layout/hProcess11"/>
    <dgm:cxn modelId="{BF6405FD-6D3E-514E-B4E7-BEDD0A1EADC5}" type="presOf" srcId="{61DB0E5D-B4E6-3849-932F-CBE6D772358D}" destId="{3E840729-701B-334E-BCB9-4667450CC3D8}" srcOrd="0" destOrd="0" presId="urn:microsoft.com/office/officeart/2005/8/layout/hProcess11"/>
    <dgm:cxn modelId="{165A0529-F2D1-BD4B-9DE6-116B919DA95F}" type="presParOf" srcId="{9AE16A5E-22B7-464B-85F5-868A5198AFAE}" destId="{28F5A3DA-A91B-4C49-8AC8-6F845BC9A7D2}" srcOrd="0" destOrd="0" presId="urn:microsoft.com/office/officeart/2005/8/layout/hProcess11"/>
    <dgm:cxn modelId="{F95A52C5-66B7-A043-BFC2-60A7663FDE1F}" type="presParOf" srcId="{9AE16A5E-22B7-464B-85F5-868A5198AFAE}" destId="{35C97E5B-223B-2F41-8270-CB7CB1B527BC}" srcOrd="1" destOrd="0" presId="urn:microsoft.com/office/officeart/2005/8/layout/hProcess11"/>
    <dgm:cxn modelId="{631B77FD-63B9-CE46-819D-1E3A3633E78F}" type="presParOf" srcId="{35C97E5B-223B-2F41-8270-CB7CB1B527BC}" destId="{1AFD307A-608B-B042-94B1-162CF69909D3}" srcOrd="0" destOrd="0" presId="urn:microsoft.com/office/officeart/2005/8/layout/hProcess11"/>
    <dgm:cxn modelId="{0025FEAD-CED9-1049-8DFA-8C4432DF0CF0}" type="presParOf" srcId="{1AFD307A-608B-B042-94B1-162CF69909D3}" destId="{8F6B9886-23CD-884D-AE24-873042C9BBFB}" srcOrd="0" destOrd="0" presId="urn:microsoft.com/office/officeart/2005/8/layout/hProcess11"/>
    <dgm:cxn modelId="{9DF220B2-1880-3240-8C34-4179D7F4E9A5}" type="presParOf" srcId="{1AFD307A-608B-B042-94B1-162CF69909D3}" destId="{6C45BF68-E27B-8C4C-9A6C-A78403A9AFB1}" srcOrd="1" destOrd="0" presId="urn:microsoft.com/office/officeart/2005/8/layout/hProcess11"/>
    <dgm:cxn modelId="{3013A39C-74B0-824D-B71E-A20B5C3C4456}" type="presParOf" srcId="{1AFD307A-608B-B042-94B1-162CF69909D3}" destId="{9B36E32B-7203-B348-A2BD-DA8BFC5EC773}" srcOrd="2" destOrd="0" presId="urn:microsoft.com/office/officeart/2005/8/layout/hProcess11"/>
    <dgm:cxn modelId="{934755BF-9753-9C4E-99EB-7863B9571227}" type="presParOf" srcId="{35C97E5B-223B-2F41-8270-CB7CB1B527BC}" destId="{376532B6-D0AB-3E43-AD15-03A8E53FA067}" srcOrd="1" destOrd="0" presId="urn:microsoft.com/office/officeart/2005/8/layout/hProcess11"/>
    <dgm:cxn modelId="{CF9AE3E6-F83F-4D44-8AC1-6D18BC44EEFC}" type="presParOf" srcId="{35C97E5B-223B-2F41-8270-CB7CB1B527BC}" destId="{274A71B2-349D-E448-ACFD-7395B3526FCE}" srcOrd="2" destOrd="0" presId="urn:microsoft.com/office/officeart/2005/8/layout/hProcess11"/>
    <dgm:cxn modelId="{12D13883-CD30-194F-9D3B-E25E032AFF8A}" type="presParOf" srcId="{274A71B2-349D-E448-ACFD-7395B3526FCE}" destId="{A5AF7789-6AA1-3047-B0B2-5A581951515A}" srcOrd="0" destOrd="0" presId="urn:microsoft.com/office/officeart/2005/8/layout/hProcess11"/>
    <dgm:cxn modelId="{6BD6CD0B-5DDB-6647-AAD4-CB75ED9EF7E4}" type="presParOf" srcId="{274A71B2-349D-E448-ACFD-7395B3526FCE}" destId="{E6B23289-3039-E24E-8CFA-1047DEADE77D}" srcOrd="1" destOrd="0" presId="urn:microsoft.com/office/officeart/2005/8/layout/hProcess11"/>
    <dgm:cxn modelId="{53AF2FC8-2450-D042-9580-189196AC8083}" type="presParOf" srcId="{274A71B2-349D-E448-ACFD-7395B3526FCE}" destId="{17579058-0B35-2F40-9EB7-956757D3367E}" srcOrd="2" destOrd="0" presId="urn:microsoft.com/office/officeart/2005/8/layout/hProcess11"/>
    <dgm:cxn modelId="{A13E2E50-D597-3548-ACF4-D401BA0F4BA3}" type="presParOf" srcId="{35C97E5B-223B-2F41-8270-CB7CB1B527BC}" destId="{140C1D20-FAD5-A045-9252-6866210D17E5}" srcOrd="3" destOrd="0" presId="urn:microsoft.com/office/officeart/2005/8/layout/hProcess11"/>
    <dgm:cxn modelId="{B6E2FB91-0573-594C-A99E-B350FB7FCAD6}" type="presParOf" srcId="{35C97E5B-223B-2F41-8270-CB7CB1B527BC}" destId="{8215AD87-8C93-B54B-A9C3-6B801C751588}" srcOrd="4" destOrd="0" presId="urn:microsoft.com/office/officeart/2005/8/layout/hProcess11"/>
    <dgm:cxn modelId="{04B1A092-08A8-334B-9243-CA7A6F42AC54}" type="presParOf" srcId="{8215AD87-8C93-B54B-A9C3-6B801C751588}" destId="{A73FCA67-D4A4-AB41-B4E6-38B2D6B4AD08}" srcOrd="0" destOrd="0" presId="urn:microsoft.com/office/officeart/2005/8/layout/hProcess11"/>
    <dgm:cxn modelId="{EC943CD0-AB50-0D4F-819E-D0A56E00ED9E}" type="presParOf" srcId="{8215AD87-8C93-B54B-A9C3-6B801C751588}" destId="{94895320-8321-AE47-A968-1CCC2CC49C9B}" srcOrd="1" destOrd="0" presId="urn:microsoft.com/office/officeart/2005/8/layout/hProcess11"/>
    <dgm:cxn modelId="{C6E23F06-E82A-AF4D-BDE5-1C6DB43C6880}" type="presParOf" srcId="{8215AD87-8C93-B54B-A9C3-6B801C751588}" destId="{70B7F2F4-F8B2-BE47-A854-63AF71CC26D3}" srcOrd="2" destOrd="0" presId="urn:microsoft.com/office/officeart/2005/8/layout/hProcess11"/>
    <dgm:cxn modelId="{CEADC994-9476-7742-AF3A-73266B8DE545}" type="presParOf" srcId="{35C97E5B-223B-2F41-8270-CB7CB1B527BC}" destId="{C2859B9E-385B-6443-A942-D4D61A42BBCA}" srcOrd="5" destOrd="0" presId="urn:microsoft.com/office/officeart/2005/8/layout/hProcess11"/>
    <dgm:cxn modelId="{B1D2F0E2-161A-4F4C-9F1B-6EC4C4473991}" type="presParOf" srcId="{35C97E5B-223B-2F41-8270-CB7CB1B527BC}" destId="{F2CBE88F-CBF9-2847-A779-B0F25F44D91C}" srcOrd="6" destOrd="0" presId="urn:microsoft.com/office/officeart/2005/8/layout/hProcess11"/>
    <dgm:cxn modelId="{E34D6315-01D2-A04D-9CA1-8FF8368132A4}" type="presParOf" srcId="{F2CBE88F-CBF9-2847-A779-B0F25F44D91C}" destId="{AAA33413-9762-734B-8460-532E361BF123}" srcOrd="0" destOrd="0" presId="urn:microsoft.com/office/officeart/2005/8/layout/hProcess11"/>
    <dgm:cxn modelId="{CF152314-C4E4-F046-968C-3DA189F6417F}" type="presParOf" srcId="{F2CBE88F-CBF9-2847-A779-B0F25F44D91C}" destId="{F679BC9C-9F78-C242-A403-DEA5C1A0F88D}" srcOrd="1" destOrd="0" presId="urn:microsoft.com/office/officeart/2005/8/layout/hProcess11"/>
    <dgm:cxn modelId="{F37DA274-AED2-AB49-B8B3-8E1291696CAD}" type="presParOf" srcId="{F2CBE88F-CBF9-2847-A779-B0F25F44D91C}" destId="{B2521A87-ECD4-A043-9523-821C7EE595E3}" srcOrd="2" destOrd="0" presId="urn:microsoft.com/office/officeart/2005/8/layout/hProcess11"/>
    <dgm:cxn modelId="{15B559B9-44F4-D044-A2A9-8202C5C75CC2}" type="presParOf" srcId="{35C97E5B-223B-2F41-8270-CB7CB1B527BC}" destId="{C7D81158-AD52-5B40-BE73-5D0A9A60137A}" srcOrd="7" destOrd="0" presId="urn:microsoft.com/office/officeart/2005/8/layout/hProcess11"/>
    <dgm:cxn modelId="{17B47D6F-DB39-4645-BE85-EBCB51145A6B}" type="presParOf" srcId="{35C97E5B-223B-2F41-8270-CB7CB1B527BC}" destId="{071E6F69-F092-5F45-8849-237EFD73B3B5}" srcOrd="8" destOrd="0" presId="urn:microsoft.com/office/officeart/2005/8/layout/hProcess11"/>
    <dgm:cxn modelId="{C8270598-8534-B14E-B988-53B10A76D6C7}" type="presParOf" srcId="{071E6F69-F092-5F45-8849-237EFD73B3B5}" destId="{7405AC8D-B390-2B45-8312-333D8F36D35C}" srcOrd="0" destOrd="0" presId="urn:microsoft.com/office/officeart/2005/8/layout/hProcess11"/>
    <dgm:cxn modelId="{53E1174F-18A1-7E4B-A602-6F462D798DBD}" type="presParOf" srcId="{071E6F69-F092-5F45-8849-237EFD73B3B5}" destId="{CD23409E-9FA4-8D4D-974F-3548A52368D1}" srcOrd="1" destOrd="0" presId="urn:microsoft.com/office/officeart/2005/8/layout/hProcess11"/>
    <dgm:cxn modelId="{C480B846-C6A5-0A4D-90FA-194D97486432}" type="presParOf" srcId="{071E6F69-F092-5F45-8849-237EFD73B3B5}" destId="{169AD154-8773-EC4D-88BA-603CA1F783D4}" srcOrd="2" destOrd="0" presId="urn:microsoft.com/office/officeart/2005/8/layout/hProcess11"/>
    <dgm:cxn modelId="{285F1627-C5CC-514C-A680-46AEBD85D37F}" type="presParOf" srcId="{35C97E5B-223B-2F41-8270-CB7CB1B527BC}" destId="{81CD392B-39D2-724C-A6D3-6858EB781223}" srcOrd="9" destOrd="0" presId="urn:microsoft.com/office/officeart/2005/8/layout/hProcess11"/>
    <dgm:cxn modelId="{BDA92AAA-63F4-3F44-9D4E-240A67B083F7}" type="presParOf" srcId="{35C97E5B-223B-2F41-8270-CB7CB1B527BC}" destId="{91BFDB34-C5F0-F444-9C73-9D8DAA63AE02}" srcOrd="10" destOrd="0" presId="urn:microsoft.com/office/officeart/2005/8/layout/hProcess11"/>
    <dgm:cxn modelId="{3B79D266-CC1E-D640-BC3A-BA17646DF826}" type="presParOf" srcId="{91BFDB34-C5F0-F444-9C73-9D8DAA63AE02}" destId="{8C6A8B57-C81F-F545-8E5C-060B22ED4F73}" srcOrd="0" destOrd="0" presId="urn:microsoft.com/office/officeart/2005/8/layout/hProcess11"/>
    <dgm:cxn modelId="{B3502D89-529E-464A-BEFD-EBF324AA0B16}" type="presParOf" srcId="{91BFDB34-C5F0-F444-9C73-9D8DAA63AE02}" destId="{7CF3B87C-3FB1-F948-87E2-BD63F1EFE55F}" srcOrd="1" destOrd="0" presId="urn:microsoft.com/office/officeart/2005/8/layout/hProcess11"/>
    <dgm:cxn modelId="{07BD9CF7-0075-B249-A64A-46BCBE24E4DF}" type="presParOf" srcId="{91BFDB34-C5F0-F444-9C73-9D8DAA63AE02}" destId="{94B4D753-2F33-A340-A92B-EF699DD6E0A1}" srcOrd="2" destOrd="0" presId="urn:microsoft.com/office/officeart/2005/8/layout/hProcess11"/>
    <dgm:cxn modelId="{4F57BF5A-3ACC-7544-B284-B1965306FCBA}" type="presParOf" srcId="{35C97E5B-223B-2F41-8270-CB7CB1B527BC}" destId="{4D7CF483-233A-8848-B594-D2A01EBECE8B}" srcOrd="11" destOrd="0" presId="urn:microsoft.com/office/officeart/2005/8/layout/hProcess11"/>
    <dgm:cxn modelId="{4D1F924E-EBE1-7A40-A705-1FA573CFB2F6}" type="presParOf" srcId="{35C97E5B-223B-2F41-8270-CB7CB1B527BC}" destId="{3E815439-4CAD-7142-A21C-8E43DC3145F3}" srcOrd="12" destOrd="0" presId="urn:microsoft.com/office/officeart/2005/8/layout/hProcess11"/>
    <dgm:cxn modelId="{619D3057-9A25-094B-94DD-860DFF6FF72C}" type="presParOf" srcId="{3E815439-4CAD-7142-A21C-8E43DC3145F3}" destId="{3E840729-701B-334E-BCB9-4667450CC3D8}" srcOrd="0" destOrd="0" presId="urn:microsoft.com/office/officeart/2005/8/layout/hProcess11"/>
    <dgm:cxn modelId="{E012B4D6-381E-C94F-98B3-6DD8E47E7916}" type="presParOf" srcId="{3E815439-4CAD-7142-A21C-8E43DC3145F3}" destId="{4B4EC290-EB83-2343-A0F4-9FC1DBD83772}" srcOrd="1" destOrd="0" presId="urn:microsoft.com/office/officeart/2005/8/layout/hProcess11"/>
    <dgm:cxn modelId="{75632157-4A10-2B40-B26F-9CFE08036142}" type="presParOf" srcId="{3E815439-4CAD-7142-A21C-8E43DC3145F3}" destId="{4B533928-B263-194A-B3A4-3C3BA4C5A681}"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A0AC4C-3981-A14D-A83F-DFE38FE571F7}" type="doc">
      <dgm:prSet loTypeId="urn:microsoft.com/office/officeart/2005/8/layout/hProcess11" loCatId="" qsTypeId="urn:microsoft.com/office/officeart/2005/8/quickstyle/simple1" qsCatId="simple" csTypeId="urn:microsoft.com/office/officeart/2005/8/colors/accent1_2" csCatId="accent1" phldr="1"/>
      <dgm:spPr/>
    </dgm:pt>
    <dgm:pt modelId="{A473EDB4-3194-0147-9CE6-8D017D663DFC}">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mj-lt"/>
            <a:buAutoNum type="arabicPeriod"/>
          </a:pPr>
          <a:r>
            <a:rPr lang="el-GR" sz="1100" b="1" dirty="0"/>
            <a:t>Διασφάλιση διαθεσιμότητας μονάδας επεξεργασίας βιοαποβλήτων</a:t>
          </a:r>
          <a:endParaRPr lang="en-GB" sz="1100" dirty="0"/>
        </a:p>
      </dgm:t>
    </dgm:pt>
    <dgm:pt modelId="{8A74528E-5F33-D34C-8B5B-C3B9A968BC0F}" type="parTrans" cxnId="{44B056CC-B628-494A-ACDC-66A0C3A95998}">
      <dgm:prSet/>
      <dgm:spPr/>
      <dgm:t>
        <a:bodyPr/>
        <a:lstStyle/>
        <a:p>
          <a:endParaRPr lang="en-GB"/>
        </a:p>
      </dgm:t>
    </dgm:pt>
    <dgm:pt modelId="{28179A7A-5495-B743-8622-1CA7D64AD830}" type="sibTrans" cxnId="{44B056CC-B628-494A-ACDC-66A0C3A95998}">
      <dgm:prSet/>
      <dgm:spPr/>
      <dgm:t>
        <a:bodyPr/>
        <a:lstStyle/>
        <a:p>
          <a:endParaRPr lang="en-GB"/>
        </a:p>
      </dgm:t>
    </dgm:pt>
    <dgm:pt modelId="{C641DE8E-43DF-2B48-9FD6-ACE7EDC503B0}">
      <dgm:prSet phldrT="[Tex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dgm:spPr>
      <dgm:t>
        <a:bodyPr/>
        <a:lstStyle/>
        <a:p>
          <a:pPr>
            <a:buFont typeface="+mj-lt"/>
            <a:buAutoNum type="arabicPeriod"/>
          </a:pPr>
          <a:r>
            <a:rPr lang="el-GR" sz="1100" b="1" dirty="0"/>
            <a:t>Αρχικός Σχεδιασμός Συστήματος </a:t>
          </a:r>
          <a:r>
            <a:rPr lang="el-GR" sz="1100" b="1" dirty="0" err="1"/>
            <a:t>ΔσΠ</a:t>
          </a:r>
          <a:endParaRPr lang="en-GB" sz="1100" dirty="0"/>
        </a:p>
      </dgm:t>
    </dgm:pt>
    <dgm:pt modelId="{10B364C7-59C2-7048-B54A-25C4202477B5}" type="parTrans" cxnId="{42D0BA7E-2185-8F4E-BA49-C8EBCB99D092}">
      <dgm:prSet/>
      <dgm:spPr/>
      <dgm:t>
        <a:bodyPr/>
        <a:lstStyle/>
        <a:p>
          <a:endParaRPr lang="en-GB"/>
        </a:p>
      </dgm:t>
    </dgm:pt>
    <dgm:pt modelId="{A807A600-AEA0-AF4D-9FA2-FE71819DDC14}" type="sibTrans" cxnId="{42D0BA7E-2185-8F4E-BA49-C8EBCB99D092}">
      <dgm:prSet/>
      <dgm:spPr/>
      <dgm:t>
        <a:bodyPr/>
        <a:lstStyle/>
        <a:p>
          <a:endParaRPr lang="en-GB"/>
        </a:p>
      </dgm:t>
    </dgm:pt>
    <dgm:pt modelId="{C9A6C11E-A9E1-634C-99C7-DC3464426CDF}">
      <dgm:prSet phldrT="[Text]" custT="1"/>
      <dgm: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pPr>
            <a:buFont typeface="+mj-lt"/>
            <a:buAutoNum type="arabicPeriod"/>
          </a:pPr>
          <a:r>
            <a:rPr lang="el-GR" sz="1100" b="1" dirty="0"/>
            <a:t>Επιλογή Συστήματος </a:t>
          </a:r>
          <a:r>
            <a:rPr lang="el-GR" sz="1100" b="1" dirty="0" err="1"/>
            <a:t>ΔσΠ</a:t>
          </a:r>
          <a:endParaRPr lang="en-GB" sz="1100" dirty="0"/>
        </a:p>
      </dgm:t>
    </dgm:pt>
    <dgm:pt modelId="{2A90A3A0-B33F-2B43-88E4-75F1C32D059A}" type="parTrans" cxnId="{DD8AE589-7E3A-744E-9FEC-68FB234FFEA7}">
      <dgm:prSet/>
      <dgm:spPr/>
      <dgm:t>
        <a:bodyPr/>
        <a:lstStyle/>
        <a:p>
          <a:endParaRPr lang="en-GB"/>
        </a:p>
      </dgm:t>
    </dgm:pt>
    <dgm:pt modelId="{D8FDC0FA-08D3-E243-8774-CD780EDE9B5D}" type="sibTrans" cxnId="{DD8AE589-7E3A-744E-9FEC-68FB234FFEA7}">
      <dgm:prSet/>
      <dgm:spPr/>
      <dgm:t>
        <a:bodyPr/>
        <a:lstStyle/>
        <a:p>
          <a:endParaRPr lang="en-GB"/>
        </a:p>
      </dgm:t>
    </dgm:pt>
    <dgm:pt modelId="{74F47495-85C6-D442-A475-1EB6DE62CC10}">
      <dgm:prSet custT="1"/>
      <dgm: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pPr>
            <a:buFont typeface="+mj-lt"/>
            <a:buAutoNum type="arabicPeriod"/>
          </a:pPr>
          <a:r>
            <a:rPr lang="el-GR" sz="1100" b="1" dirty="0"/>
            <a:t>Επιλογή &amp; Προμήθεια Υλικών και Εξοπλισμού</a:t>
          </a:r>
          <a:endParaRPr lang="en-GB" sz="1100" dirty="0"/>
        </a:p>
      </dgm:t>
    </dgm:pt>
    <dgm:pt modelId="{6CCB421D-6150-EE45-8DC2-5BB659AA728B}" type="parTrans" cxnId="{14FB567B-2548-7A42-BF0E-2F98D28200DA}">
      <dgm:prSet/>
      <dgm:spPr/>
      <dgm:t>
        <a:bodyPr/>
        <a:lstStyle/>
        <a:p>
          <a:endParaRPr lang="en-GB"/>
        </a:p>
      </dgm:t>
    </dgm:pt>
    <dgm:pt modelId="{A37B4E9A-FF2C-144E-A9B9-DCEA7918D3A6}" type="sibTrans" cxnId="{14FB567B-2548-7A42-BF0E-2F98D28200DA}">
      <dgm:prSet/>
      <dgm:spPr/>
      <dgm:t>
        <a:bodyPr/>
        <a:lstStyle/>
        <a:p>
          <a:endParaRPr lang="en-GB"/>
        </a:p>
      </dgm:t>
    </dgm:pt>
    <dgm:pt modelId="{0AE9C567-B429-A641-A550-8D745A272A37}">
      <dgm:prSet custT="1"/>
      <dgm:spPr/>
      <dgm:t>
        <a:bodyPr/>
        <a:lstStyle/>
        <a:p>
          <a:pPr>
            <a:buFont typeface="+mj-lt"/>
            <a:buAutoNum type="arabicPeriod"/>
          </a:pPr>
          <a:r>
            <a:rPr lang="el-GR" sz="1100" b="1" dirty="0"/>
            <a:t>Συλλογή και μεταφορά αποβλήτων </a:t>
          </a:r>
          <a:endParaRPr lang="en-GB" sz="1100" dirty="0"/>
        </a:p>
      </dgm:t>
    </dgm:pt>
    <dgm:pt modelId="{DE6DB32D-B3A0-B742-8580-1942492D4332}" type="parTrans" cxnId="{BD0258E8-957B-E04E-89CE-C410A9DBB0F2}">
      <dgm:prSet/>
      <dgm:spPr/>
      <dgm:t>
        <a:bodyPr/>
        <a:lstStyle/>
        <a:p>
          <a:endParaRPr lang="en-GB"/>
        </a:p>
      </dgm:t>
    </dgm:pt>
    <dgm:pt modelId="{BB5C3D14-C254-FD43-A9B2-09BEBE318987}" type="sibTrans" cxnId="{BD0258E8-957B-E04E-89CE-C410A9DBB0F2}">
      <dgm:prSet/>
      <dgm:spPr/>
      <dgm:t>
        <a:bodyPr/>
        <a:lstStyle/>
        <a:p>
          <a:endParaRPr lang="en-GB"/>
        </a:p>
      </dgm:t>
    </dgm:pt>
    <dgm:pt modelId="{17FBE378-4365-FC44-A3A2-9A03F796317F}">
      <dgm:prSet custT="1"/>
      <dgm:spPr/>
      <dgm:t>
        <a:bodyPr/>
        <a:lstStyle/>
        <a:p>
          <a:pPr>
            <a:buFont typeface="+mj-lt"/>
            <a:buAutoNum type="arabicPeriod"/>
          </a:pPr>
          <a:r>
            <a:rPr lang="el-GR" sz="1100" b="1" dirty="0"/>
            <a:t>Οργάνωση Δράσεων Ευαισθητοποίησης &amp; Ενημέρωσης</a:t>
          </a:r>
          <a:endParaRPr lang="en-GB" sz="1100" dirty="0"/>
        </a:p>
      </dgm:t>
    </dgm:pt>
    <dgm:pt modelId="{2AA41770-91E9-7D4A-B0D3-FCBB4D5CE9F7}" type="parTrans" cxnId="{5444D597-7CDE-5A41-91B6-786DB30B7650}">
      <dgm:prSet/>
      <dgm:spPr/>
      <dgm:t>
        <a:bodyPr/>
        <a:lstStyle/>
        <a:p>
          <a:endParaRPr lang="en-GB"/>
        </a:p>
      </dgm:t>
    </dgm:pt>
    <dgm:pt modelId="{EE1824D8-31F9-B940-A485-78CE7E141EA1}" type="sibTrans" cxnId="{5444D597-7CDE-5A41-91B6-786DB30B7650}">
      <dgm:prSet/>
      <dgm:spPr/>
      <dgm:t>
        <a:bodyPr/>
        <a:lstStyle/>
        <a:p>
          <a:endParaRPr lang="en-GB"/>
        </a:p>
      </dgm:t>
    </dgm:pt>
    <dgm:pt modelId="{61DB0E5D-B4E6-3849-932F-CBE6D772358D}">
      <dgm:prSet custT="1"/>
      <dgm:spPr/>
      <dgm:t>
        <a:bodyPr/>
        <a:lstStyle/>
        <a:p>
          <a:pPr>
            <a:buFont typeface="+mj-lt"/>
            <a:buAutoNum type="arabicPeriod"/>
          </a:pPr>
          <a:r>
            <a:rPr lang="el-GR" sz="1100" b="1" dirty="0"/>
            <a:t>Κόστος λειτουργίας Συστήματος </a:t>
          </a:r>
          <a:r>
            <a:rPr lang="el-GR" sz="1100" b="1" dirty="0" err="1"/>
            <a:t>ΔσΠ</a:t>
          </a:r>
          <a:endParaRPr lang="en-GB" sz="1100" dirty="0"/>
        </a:p>
      </dgm:t>
    </dgm:pt>
    <dgm:pt modelId="{42612F12-EC11-DA4C-8CE2-5B3F5441F29E}" type="parTrans" cxnId="{0B8C4CE6-7DC1-1C41-9DB0-3133FBA84460}">
      <dgm:prSet/>
      <dgm:spPr/>
      <dgm:t>
        <a:bodyPr/>
        <a:lstStyle/>
        <a:p>
          <a:endParaRPr lang="en-GB"/>
        </a:p>
      </dgm:t>
    </dgm:pt>
    <dgm:pt modelId="{798AB00C-D5EF-9A4A-A5C2-ED959A5F4890}" type="sibTrans" cxnId="{0B8C4CE6-7DC1-1C41-9DB0-3133FBA84460}">
      <dgm:prSet/>
      <dgm:spPr/>
      <dgm:t>
        <a:bodyPr/>
        <a:lstStyle/>
        <a:p>
          <a:endParaRPr lang="en-GB"/>
        </a:p>
      </dgm:t>
    </dgm:pt>
    <dgm:pt modelId="{9AE16A5E-22B7-464B-85F5-868A5198AFAE}" type="pres">
      <dgm:prSet presAssocID="{82A0AC4C-3981-A14D-A83F-DFE38FE571F7}" presName="Name0" presStyleCnt="0">
        <dgm:presLayoutVars>
          <dgm:dir/>
          <dgm:resizeHandles val="exact"/>
        </dgm:presLayoutVars>
      </dgm:prSet>
      <dgm:spPr/>
    </dgm:pt>
    <dgm:pt modelId="{28F5A3DA-A91B-4C49-8AC8-6F845BC9A7D2}" type="pres">
      <dgm:prSet presAssocID="{82A0AC4C-3981-A14D-A83F-DFE38FE571F7}" presName="arrow" presStyleLbl="bgShp" presStyleIdx="0" presStyleCnt="1"/>
      <dgm:spPr/>
    </dgm:pt>
    <dgm:pt modelId="{35C97E5B-223B-2F41-8270-CB7CB1B527BC}" type="pres">
      <dgm:prSet presAssocID="{82A0AC4C-3981-A14D-A83F-DFE38FE571F7}" presName="points" presStyleCnt="0"/>
      <dgm:spPr/>
    </dgm:pt>
    <dgm:pt modelId="{1AFD307A-608B-B042-94B1-162CF69909D3}" type="pres">
      <dgm:prSet presAssocID="{A473EDB4-3194-0147-9CE6-8D017D663DFC}" presName="compositeA" presStyleCnt="0"/>
      <dgm:spPr/>
    </dgm:pt>
    <dgm:pt modelId="{8F6B9886-23CD-884D-AE24-873042C9BBFB}" type="pres">
      <dgm:prSet presAssocID="{A473EDB4-3194-0147-9CE6-8D017D663DFC}" presName="textA" presStyleLbl="revTx" presStyleIdx="0" presStyleCnt="7" custScaleX="263616">
        <dgm:presLayoutVars>
          <dgm:bulletEnabled val="1"/>
        </dgm:presLayoutVars>
      </dgm:prSet>
      <dgm:spPr/>
    </dgm:pt>
    <dgm:pt modelId="{6C45BF68-E27B-8C4C-9A6C-A78403A9AFB1}" type="pres">
      <dgm:prSet presAssocID="{A473EDB4-3194-0147-9CE6-8D017D663DFC}" presName="circleA" presStyleLbl="node1" presStyleIdx="0" presStyleCnt="7"/>
      <dgm:spPr/>
    </dgm:pt>
    <dgm:pt modelId="{9B36E32B-7203-B348-A2BD-DA8BFC5EC773}" type="pres">
      <dgm:prSet presAssocID="{A473EDB4-3194-0147-9CE6-8D017D663DFC}" presName="spaceA" presStyleCnt="0"/>
      <dgm:spPr/>
    </dgm:pt>
    <dgm:pt modelId="{376532B6-D0AB-3E43-AD15-03A8E53FA067}" type="pres">
      <dgm:prSet presAssocID="{28179A7A-5495-B743-8622-1CA7D64AD830}" presName="space" presStyleCnt="0"/>
      <dgm:spPr/>
    </dgm:pt>
    <dgm:pt modelId="{274A71B2-349D-E448-ACFD-7395B3526FCE}" type="pres">
      <dgm:prSet presAssocID="{C641DE8E-43DF-2B48-9FD6-ACE7EDC503B0}" presName="compositeB" presStyleCnt="0"/>
      <dgm:spPr/>
    </dgm:pt>
    <dgm:pt modelId="{A5AF7789-6AA1-3047-B0B2-5A581951515A}" type="pres">
      <dgm:prSet presAssocID="{C641DE8E-43DF-2B48-9FD6-ACE7EDC503B0}" presName="textB" presStyleLbl="revTx" presStyleIdx="1" presStyleCnt="7" custScaleX="219946">
        <dgm:presLayoutVars>
          <dgm:bulletEnabled val="1"/>
        </dgm:presLayoutVars>
      </dgm:prSet>
      <dgm:spPr/>
    </dgm:pt>
    <dgm:pt modelId="{E6B23289-3039-E24E-8CFA-1047DEADE77D}" type="pres">
      <dgm:prSet presAssocID="{C641DE8E-43DF-2B48-9FD6-ACE7EDC503B0}" presName="circleB" presStyleLbl="node1" presStyleIdx="1" presStyleCnt="7"/>
      <dgm:spPr/>
    </dgm:pt>
    <dgm:pt modelId="{17579058-0B35-2F40-9EB7-956757D3367E}" type="pres">
      <dgm:prSet presAssocID="{C641DE8E-43DF-2B48-9FD6-ACE7EDC503B0}" presName="spaceB" presStyleCnt="0"/>
      <dgm:spPr/>
    </dgm:pt>
    <dgm:pt modelId="{140C1D20-FAD5-A045-9252-6866210D17E5}" type="pres">
      <dgm:prSet presAssocID="{A807A600-AEA0-AF4D-9FA2-FE71819DDC14}" presName="space" presStyleCnt="0"/>
      <dgm:spPr/>
    </dgm:pt>
    <dgm:pt modelId="{8215AD87-8C93-B54B-A9C3-6B801C751588}" type="pres">
      <dgm:prSet presAssocID="{C9A6C11E-A9E1-634C-99C7-DC3464426CDF}" presName="compositeA" presStyleCnt="0"/>
      <dgm:spPr/>
    </dgm:pt>
    <dgm:pt modelId="{A73FCA67-D4A4-AB41-B4E6-38B2D6B4AD08}" type="pres">
      <dgm:prSet presAssocID="{C9A6C11E-A9E1-634C-99C7-DC3464426CDF}" presName="textA" presStyleLbl="revTx" presStyleIdx="2" presStyleCnt="7" custScaleX="182320">
        <dgm:presLayoutVars>
          <dgm:bulletEnabled val="1"/>
        </dgm:presLayoutVars>
      </dgm:prSet>
      <dgm:spPr/>
    </dgm:pt>
    <dgm:pt modelId="{94895320-8321-AE47-A968-1CCC2CC49C9B}" type="pres">
      <dgm:prSet presAssocID="{C9A6C11E-A9E1-634C-99C7-DC3464426CDF}" presName="circleA" presStyleLbl="node1" presStyleIdx="2" presStyleCnt="7"/>
      <dgm:spPr/>
    </dgm:pt>
    <dgm:pt modelId="{70B7F2F4-F8B2-BE47-A854-63AF71CC26D3}" type="pres">
      <dgm:prSet presAssocID="{C9A6C11E-A9E1-634C-99C7-DC3464426CDF}" presName="spaceA" presStyleCnt="0"/>
      <dgm:spPr/>
    </dgm:pt>
    <dgm:pt modelId="{C2859B9E-385B-6443-A942-D4D61A42BBCA}" type="pres">
      <dgm:prSet presAssocID="{D8FDC0FA-08D3-E243-8774-CD780EDE9B5D}" presName="space" presStyleCnt="0"/>
      <dgm:spPr/>
    </dgm:pt>
    <dgm:pt modelId="{F2CBE88F-CBF9-2847-A779-B0F25F44D91C}" type="pres">
      <dgm:prSet presAssocID="{74F47495-85C6-D442-A475-1EB6DE62CC10}" presName="compositeB" presStyleCnt="0"/>
      <dgm:spPr/>
    </dgm:pt>
    <dgm:pt modelId="{AAA33413-9762-734B-8460-532E361BF123}" type="pres">
      <dgm:prSet presAssocID="{74F47495-85C6-D442-A475-1EB6DE62CC10}" presName="textB" presStyleLbl="revTx" presStyleIdx="3" presStyleCnt="7" custScaleX="189480">
        <dgm:presLayoutVars>
          <dgm:bulletEnabled val="1"/>
        </dgm:presLayoutVars>
      </dgm:prSet>
      <dgm:spPr/>
    </dgm:pt>
    <dgm:pt modelId="{F679BC9C-9F78-C242-A403-DEA5C1A0F88D}" type="pres">
      <dgm:prSet presAssocID="{74F47495-85C6-D442-A475-1EB6DE62CC10}" presName="circleB" presStyleLbl="node1" presStyleIdx="3" presStyleCnt="7"/>
      <dgm:spPr/>
    </dgm:pt>
    <dgm:pt modelId="{B2521A87-ECD4-A043-9523-821C7EE595E3}" type="pres">
      <dgm:prSet presAssocID="{74F47495-85C6-D442-A475-1EB6DE62CC10}" presName="spaceB" presStyleCnt="0"/>
      <dgm:spPr/>
    </dgm:pt>
    <dgm:pt modelId="{C7D81158-AD52-5B40-BE73-5D0A9A60137A}" type="pres">
      <dgm:prSet presAssocID="{A37B4E9A-FF2C-144E-A9B9-DCEA7918D3A6}" presName="space" presStyleCnt="0"/>
      <dgm:spPr/>
    </dgm:pt>
    <dgm:pt modelId="{071E6F69-F092-5F45-8849-237EFD73B3B5}" type="pres">
      <dgm:prSet presAssocID="{0AE9C567-B429-A641-A550-8D745A272A37}" presName="compositeA" presStyleCnt="0"/>
      <dgm:spPr/>
    </dgm:pt>
    <dgm:pt modelId="{7405AC8D-B390-2B45-8312-333D8F36D35C}" type="pres">
      <dgm:prSet presAssocID="{0AE9C567-B429-A641-A550-8D745A272A37}" presName="textA" presStyleLbl="revTx" presStyleIdx="4" presStyleCnt="7" custScaleX="173437">
        <dgm:presLayoutVars>
          <dgm:bulletEnabled val="1"/>
        </dgm:presLayoutVars>
      </dgm:prSet>
      <dgm:spPr/>
    </dgm:pt>
    <dgm:pt modelId="{CD23409E-9FA4-8D4D-974F-3548A52368D1}" type="pres">
      <dgm:prSet presAssocID="{0AE9C567-B429-A641-A550-8D745A272A37}" presName="circleA" presStyleLbl="node1" presStyleIdx="4" presStyleCnt="7"/>
      <dgm:spPr/>
    </dgm:pt>
    <dgm:pt modelId="{169AD154-8773-EC4D-88BA-603CA1F783D4}" type="pres">
      <dgm:prSet presAssocID="{0AE9C567-B429-A641-A550-8D745A272A37}" presName="spaceA" presStyleCnt="0"/>
      <dgm:spPr/>
    </dgm:pt>
    <dgm:pt modelId="{81CD392B-39D2-724C-A6D3-6858EB781223}" type="pres">
      <dgm:prSet presAssocID="{BB5C3D14-C254-FD43-A9B2-09BEBE318987}" presName="space" presStyleCnt="0"/>
      <dgm:spPr/>
    </dgm:pt>
    <dgm:pt modelId="{91BFDB34-C5F0-F444-9C73-9D8DAA63AE02}" type="pres">
      <dgm:prSet presAssocID="{17FBE378-4365-FC44-A3A2-9A03F796317F}" presName="compositeB" presStyleCnt="0"/>
      <dgm:spPr/>
    </dgm:pt>
    <dgm:pt modelId="{8C6A8B57-C81F-F545-8E5C-060B22ED4F73}" type="pres">
      <dgm:prSet presAssocID="{17FBE378-4365-FC44-A3A2-9A03F796317F}" presName="textB" presStyleLbl="revTx" presStyleIdx="5" presStyleCnt="7" custScaleX="273737">
        <dgm:presLayoutVars>
          <dgm:bulletEnabled val="1"/>
        </dgm:presLayoutVars>
      </dgm:prSet>
      <dgm:spPr/>
    </dgm:pt>
    <dgm:pt modelId="{7CF3B87C-3FB1-F948-87E2-BD63F1EFE55F}" type="pres">
      <dgm:prSet presAssocID="{17FBE378-4365-FC44-A3A2-9A03F796317F}" presName="circleB" presStyleLbl="node1" presStyleIdx="5" presStyleCnt="7"/>
      <dgm:spPr/>
    </dgm:pt>
    <dgm:pt modelId="{94B4D753-2F33-A340-A92B-EF699DD6E0A1}" type="pres">
      <dgm:prSet presAssocID="{17FBE378-4365-FC44-A3A2-9A03F796317F}" presName="spaceB" presStyleCnt="0"/>
      <dgm:spPr/>
    </dgm:pt>
    <dgm:pt modelId="{4D7CF483-233A-8848-B594-D2A01EBECE8B}" type="pres">
      <dgm:prSet presAssocID="{EE1824D8-31F9-B940-A485-78CE7E141EA1}" presName="space" presStyleCnt="0"/>
      <dgm:spPr/>
    </dgm:pt>
    <dgm:pt modelId="{3E815439-4CAD-7142-A21C-8E43DC3145F3}" type="pres">
      <dgm:prSet presAssocID="{61DB0E5D-B4E6-3849-932F-CBE6D772358D}" presName="compositeA" presStyleCnt="0"/>
      <dgm:spPr/>
    </dgm:pt>
    <dgm:pt modelId="{3E840729-701B-334E-BCB9-4667450CC3D8}" type="pres">
      <dgm:prSet presAssocID="{61DB0E5D-B4E6-3849-932F-CBE6D772358D}" presName="textA" presStyleLbl="revTx" presStyleIdx="6" presStyleCnt="7" custScaleX="194347">
        <dgm:presLayoutVars>
          <dgm:bulletEnabled val="1"/>
        </dgm:presLayoutVars>
      </dgm:prSet>
      <dgm:spPr/>
    </dgm:pt>
    <dgm:pt modelId="{4B4EC290-EB83-2343-A0F4-9FC1DBD83772}" type="pres">
      <dgm:prSet presAssocID="{61DB0E5D-B4E6-3849-932F-CBE6D772358D}" presName="circleA" presStyleLbl="node1" presStyleIdx="6" presStyleCnt="7"/>
      <dgm:spPr/>
    </dgm:pt>
    <dgm:pt modelId="{4B533928-B263-194A-B3A4-3C3BA4C5A681}" type="pres">
      <dgm:prSet presAssocID="{61DB0E5D-B4E6-3849-932F-CBE6D772358D}" presName="spaceA" presStyleCnt="0"/>
      <dgm:spPr/>
    </dgm:pt>
  </dgm:ptLst>
  <dgm:cxnLst>
    <dgm:cxn modelId="{4592F947-16F2-5440-B6B3-2622542EC4A1}" type="presOf" srcId="{82A0AC4C-3981-A14D-A83F-DFE38FE571F7}" destId="{9AE16A5E-22B7-464B-85F5-868A5198AFAE}" srcOrd="0" destOrd="0" presId="urn:microsoft.com/office/officeart/2005/8/layout/hProcess11"/>
    <dgm:cxn modelId="{4BA69356-2ABD-9F43-A2C6-EF79D7D61C27}" type="presOf" srcId="{17FBE378-4365-FC44-A3A2-9A03F796317F}" destId="{8C6A8B57-C81F-F545-8E5C-060B22ED4F73}" srcOrd="0" destOrd="0" presId="urn:microsoft.com/office/officeart/2005/8/layout/hProcess11"/>
    <dgm:cxn modelId="{FDCBCC76-D4B0-D145-9F1C-322BC9ADBCBC}" type="presOf" srcId="{C9A6C11E-A9E1-634C-99C7-DC3464426CDF}" destId="{A73FCA67-D4A4-AB41-B4E6-38B2D6B4AD08}" srcOrd="0" destOrd="0" presId="urn:microsoft.com/office/officeart/2005/8/layout/hProcess11"/>
    <dgm:cxn modelId="{14FB567B-2548-7A42-BF0E-2F98D28200DA}" srcId="{82A0AC4C-3981-A14D-A83F-DFE38FE571F7}" destId="{74F47495-85C6-D442-A475-1EB6DE62CC10}" srcOrd="3" destOrd="0" parTransId="{6CCB421D-6150-EE45-8DC2-5BB659AA728B}" sibTransId="{A37B4E9A-FF2C-144E-A9B9-DCEA7918D3A6}"/>
    <dgm:cxn modelId="{42D0BA7E-2185-8F4E-BA49-C8EBCB99D092}" srcId="{82A0AC4C-3981-A14D-A83F-DFE38FE571F7}" destId="{C641DE8E-43DF-2B48-9FD6-ACE7EDC503B0}" srcOrd="1" destOrd="0" parTransId="{10B364C7-59C2-7048-B54A-25C4202477B5}" sibTransId="{A807A600-AEA0-AF4D-9FA2-FE71819DDC14}"/>
    <dgm:cxn modelId="{34AD7F7F-57C0-6E4D-985A-76E00EE0B68C}" type="presOf" srcId="{C641DE8E-43DF-2B48-9FD6-ACE7EDC503B0}" destId="{A5AF7789-6AA1-3047-B0B2-5A581951515A}" srcOrd="0" destOrd="0" presId="urn:microsoft.com/office/officeart/2005/8/layout/hProcess11"/>
    <dgm:cxn modelId="{DD8AE589-7E3A-744E-9FEC-68FB234FFEA7}" srcId="{82A0AC4C-3981-A14D-A83F-DFE38FE571F7}" destId="{C9A6C11E-A9E1-634C-99C7-DC3464426CDF}" srcOrd="2" destOrd="0" parTransId="{2A90A3A0-B33F-2B43-88E4-75F1C32D059A}" sibTransId="{D8FDC0FA-08D3-E243-8774-CD780EDE9B5D}"/>
    <dgm:cxn modelId="{5444D597-7CDE-5A41-91B6-786DB30B7650}" srcId="{82A0AC4C-3981-A14D-A83F-DFE38FE571F7}" destId="{17FBE378-4365-FC44-A3A2-9A03F796317F}" srcOrd="5" destOrd="0" parTransId="{2AA41770-91E9-7D4A-B0D3-FCBB4D5CE9F7}" sibTransId="{EE1824D8-31F9-B940-A485-78CE7E141EA1}"/>
    <dgm:cxn modelId="{38EF15A8-D95A-EF43-A0CF-B31563F18705}" type="presOf" srcId="{0AE9C567-B429-A641-A550-8D745A272A37}" destId="{7405AC8D-B390-2B45-8312-333D8F36D35C}" srcOrd="0" destOrd="0" presId="urn:microsoft.com/office/officeart/2005/8/layout/hProcess11"/>
    <dgm:cxn modelId="{44B056CC-B628-494A-ACDC-66A0C3A95998}" srcId="{82A0AC4C-3981-A14D-A83F-DFE38FE571F7}" destId="{A473EDB4-3194-0147-9CE6-8D017D663DFC}" srcOrd="0" destOrd="0" parTransId="{8A74528E-5F33-D34C-8B5B-C3B9A968BC0F}" sibTransId="{28179A7A-5495-B743-8622-1CA7D64AD830}"/>
    <dgm:cxn modelId="{80C47FDE-F956-D543-81DA-7437A04A24D0}" type="presOf" srcId="{A473EDB4-3194-0147-9CE6-8D017D663DFC}" destId="{8F6B9886-23CD-884D-AE24-873042C9BBFB}" srcOrd="0" destOrd="0" presId="urn:microsoft.com/office/officeart/2005/8/layout/hProcess11"/>
    <dgm:cxn modelId="{0B8C4CE6-7DC1-1C41-9DB0-3133FBA84460}" srcId="{82A0AC4C-3981-A14D-A83F-DFE38FE571F7}" destId="{61DB0E5D-B4E6-3849-932F-CBE6D772358D}" srcOrd="6" destOrd="0" parTransId="{42612F12-EC11-DA4C-8CE2-5B3F5441F29E}" sibTransId="{798AB00C-D5EF-9A4A-A5C2-ED959A5F4890}"/>
    <dgm:cxn modelId="{BD0258E8-957B-E04E-89CE-C410A9DBB0F2}" srcId="{82A0AC4C-3981-A14D-A83F-DFE38FE571F7}" destId="{0AE9C567-B429-A641-A550-8D745A272A37}" srcOrd="4" destOrd="0" parTransId="{DE6DB32D-B3A0-B742-8580-1942492D4332}" sibTransId="{BB5C3D14-C254-FD43-A9B2-09BEBE318987}"/>
    <dgm:cxn modelId="{10CC47E9-414E-854B-9D23-C40DD7BDEC56}" type="presOf" srcId="{74F47495-85C6-D442-A475-1EB6DE62CC10}" destId="{AAA33413-9762-734B-8460-532E361BF123}" srcOrd="0" destOrd="0" presId="urn:microsoft.com/office/officeart/2005/8/layout/hProcess11"/>
    <dgm:cxn modelId="{BF6405FD-6D3E-514E-B4E7-BEDD0A1EADC5}" type="presOf" srcId="{61DB0E5D-B4E6-3849-932F-CBE6D772358D}" destId="{3E840729-701B-334E-BCB9-4667450CC3D8}" srcOrd="0" destOrd="0" presId="urn:microsoft.com/office/officeart/2005/8/layout/hProcess11"/>
    <dgm:cxn modelId="{165A0529-F2D1-BD4B-9DE6-116B919DA95F}" type="presParOf" srcId="{9AE16A5E-22B7-464B-85F5-868A5198AFAE}" destId="{28F5A3DA-A91B-4C49-8AC8-6F845BC9A7D2}" srcOrd="0" destOrd="0" presId="urn:microsoft.com/office/officeart/2005/8/layout/hProcess11"/>
    <dgm:cxn modelId="{F95A52C5-66B7-A043-BFC2-60A7663FDE1F}" type="presParOf" srcId="{9AE16A5E-22B7-464B-85F5-868A5198AFAE}" destId="{35C97E5B-223B-2F41-8270-CB7CB1B527BC}" srcOrd="1" destOrd="0" presId="urn:microsoft.com/office/officeart/2005/8/layout/hProcess11"/>
    <dgm:cxn modelId="{631B77FD-63B9-CE46-819D-1E3A3633E78F}" type="presParOf" srcId="{35C97E5B-223B-2F41-8270-CB7CB1B527BC}" destId="{1AFD307A-608B-B042-94B1-162CF69909D3}" srcOrd="0" destOrd="0" presId="urn:microsoft.com/office/officeart/2005/8/layout/hProcess11"/>
    <dgm:cxn modelId="{0025FEAD-CED9-1049-8DFA-8C4432DF0CF0}" type="presParOf" srcId="{1AFD307A-608B-B042-94B1-162CF69909D3}" destId="{8F6B9886-23CD-884D-AE24-873042C9BBFB}" srcOrd="0" destOrd="0" presId="urn:microsoft.com/office/officeart/2005/8/layout/hProcess11"/>
    <dgm:cxn modelId="{9DF220B2-1880-3240-8C34-4179D7F4E9A5}" type="presParOf" srcId="{1AFD307A-608B-B042-94B1-162CF69909D3}" destId="{6C45BF68-E27B-8C4C-9A6C-A78403A9AFB1}" srcOrd="1" destOrd="0" presId="urn:microsoft.com/office/officeart/2005/8/layout/hProcess11"/>
    <dgm:cxn modelId="{3013A39C-74B0-824D-B71E-A20B5C3C4456}" type="presParOf" srcId="{1AFD307A-608B-B042-94B1-162CF69909D3}" destId="{9B36E32B-7203-B348-A2BD-DA8BFC5EC773}" srcOrd="2" destOrd="0" presId="urn:microsoft.com/office/officeart/2005/8/layout/hProcess11"/>
    <dgm:cxn modelId="{934755BF-9753-9C4E-99EB-7863B9571227}" type="presParOf" srcId="{35C97E5B-223B-2F41-8270-CB7CB1B527BC}" destId="{376532B6-D0AB-3E43-AD15-03A8E53FA067}" srcOrd="1" destOrd="0" presId="urn:microsoft.com/office/officeart/2005/8/layout/hProcess11"/>
    <dgm:cxn modelId="{CF9AE3E6-F83F-4D44-8AC1-6D18BC44EEFC}" type="presParOf" srcId="{35C97E5B-223B-2F41-8270-CB7CB1B527BC}" destId="{274A71B2-349D-E448-ACFD-7395B3526FCE}" srcOrd="2" destOrd="0" presId="urn:microsoft.com/office/officeart/2005/8/layout/hProcess11"/>
    <dgm:cxn modelId="{12D13883-CD30-194F-9D3B-E25E032AFF8A}" type="presParOf" srcId="{274A71B2-349D-E448-ACFD-7395B3526FCE}" destId="{A5AF7789-6AA1-3047-B0B2-5A581951515A}" srcOrd="0" destOrd="0" presId="urn:microsoft.com/office/officeart/2005/8/layout/hProcess11"/>
    <dgm:cxn modelId="{6BD6CD0B-5DDB-6647-AAD4-CB75ED9EF7E4}" type="presParOf" srcId="{274A71B2-349D-E448-ACFD-7395B3526FCE}" destId="{E6B23289-3039-E24E-8CFA-1047DEADE77D}" srcOrd="1" destOrd="0" presId="urn:microsoft.com/office/officeart/2005/8/layout/hProcess11"/>
    <dgm:cxn modelId="{53AF2FC8-2450-D042-9580-189196AC8083}" type="presParOf" srcId="{274A71B2-349D-E448-ACFD-7395B3526FCE}" destId="{17579058-0B35-2F40-9EB7-956757D3367E}" srcOrd="2" destOrd="0" presId="urn:microsoft.com/office/officeart/2005/8/layout/hProcess11"/>
    <dgm:cxn modelId="{A13E2E50-D597-3548-ACF4-D401BA0F4BA3}" type="presParOf" srcId="{35C97E5B-223B-2F41-8270-CB7CB1B527BC}" destId="{140C1D20-FAD5-A045-9252-6866210D17E5}" srcOrd="3" destOrd="0" presId="urn:microsoft.com/office/officeart/2005/8/layout/hProcess11"/>
    <dgm:cxn modelId="{B6E2FB91-0573-594C-A99E-B350FB7FCAD6}" type="presParOf" srcId="{35C97E5B-223B-2F41-8270-CB7CB1B527BC}" destId="{8215AD87-8C93-B54B-A9C3-6B801C751588}" srcOrd="4" destOrd="0" presId="urn:microsoft.com/office/officeart/2005/8/layout/hProcess11"/>
    <dgm:cxn modelId="{04B1A092-08A8-334B-9243-CA7A6F42AC54}" type="presParOf" srcId="{8215AD87-8C93-B54B-A9C3-6B801C751588}" destId="{A73FCA67-D4A4-AB41-B4E6-38B2D6B4AD08}" srcOrd="0" destOrd="0" presId="urn:microsoft.com/office/officeart/2005/8/layout/hProcess11"/>
    <dgm:cxn modelId="{EC943CD0-AB50-0D4F-819E-D0A56E00ED9E}" type="presParOf" srcId="{8215AD87-8C93-B54B-A9C3-6B801C751588}" destId="{94895320-8321-AE47-A968-1CCC2CC49C9B}" srcOrd="1" destOrd="0" presId="urn:microsoft.com/office/officeart/2005/8/layout/hProcess11"/>
    <dgm:cxn modelId="{C6E23F06-E82A-AF4D-BDE5-1C6DB43C6880}" type="presParOf" srcId="{8215AD87-8C93-B54B-A9C3-6B801C751588}" destId="{70B7F2F4-F8B2-BE47-A854-63AF71CC26D3}" srcOrd="2" destOrd="0" presId="urn:microsoft.com/office/officeart/2005/8/layout/hProcess11"/>
    <dgm:cxn modelId="{CEADC994-9476-7742-AF3A-73266B8DE545}" type="presParOf" srcId="{35C97E5B-223B-2F41-8270-CB7CB1B527BC}" destId="{C2859B9E-385B-6443-A942-D4D61A42BBCA}" srcOrd="5" destOrd="0" presId="urn:microsoft.com/office/officeart/2005/8/layout/hProcess11"/>
    <dgm:cxn modelId="{B1D2F0E2-161A-4F4C-9F1B-6EC4C4473991}" type="presParOf" srcId="{35C97E5B-223B-2F41-8270-CB7CB1B527BC}" destId="{F2CBE88F-CBF9-2847-A779-B0F25F44D91C}" srcOrd="6" destOrd="0" presId="urn:microsoft.com/office/officeart/2005/8/layout/hProcess11"/>
    <dgm:cxn modelId="{E34D6315-01D2-A04D-9CA1-8FF8368132A4}" type="presParOf" srcId="{F2CBE88F-CBF9-2847-A779-B0F25F44D91C}" destId="{AAA33413-9762-734B-8460-532E361BF123}" srcOrd="0" destOrd="0" presId="urn:microsoft.com/office/officeart/2005/8/layout/hProcess11"/>
    <dgm:cxn modelId="{CF152314-C4E4-F046-968C-3DA189F6417F}" type="presParOf" srcId="{F2CBE88F-CBF9-2847-A779-B0F25F44D91C}" destId="{F679BC9C-9F78-C242-A403-DEA5C1A0F88D}" srcOrd="1" destOrd="0" presId="urn:microsoft.com/office/officeart/2005/8/layout/hProcess11"/>
    <dgm:cxn modelId="{F37DA274-AED2-AB49-B8B3-8E1291696CAD}" type="presParOf" srcId="{F2CBE88F-CBF9-2847-A779-B0F25F44D91C}" destId="{B2521A87-ECD4-A043-9523-821C7EE595E3}" srcOrd="2" destOrd="0" presId="urn:microsoft.com/office/officeart/2005/8/layout/hProcess11"/>
    <dgm:cxn modelId="{15B559B9-44F4-D044-A2A9-8202C5C75CC2}" type="presParOf" srcId="{35C97E5B-223B-2F41-8270-CB7CB1B527BC}" destId="{C7D81158-AD52-5B40-BE73-5D0A9A60137A}" srcOrd="7" destOrd="0" presId="urn:microsoft.com/office/officeart/2005/8/layout/hProcess11"/>
    <dgm:cxn modelId="{17B47D6F-DB39-4645-BE85-EBCB51145A6B}" type="presParOf" srcId="{35C97E5B-223B-2F41-8270-CB7CB1B527BC}" destId="{071E6F69-F092-5F45-8849-237EFD73B3B5}" srcOrd="8" destOrd="0" presId="urn:microsoft.com/office/officeart/2005/8/layout/hProcess11"/>
    <dgm:cxn modelId="{C8270598-8534-B14E-B988-53B10A76D6C7}" type="presParOf" srcId="{071E6F69-F092-5F45-8849-237EFD73B3B5}" destId="{7405AC8D-B390-2B45-8312-333D8F36D35C}" srcOrd="0" destOrd="0" presId="urn:microsoft.com/office/officeart/2005/8/layout/hProcess11"/>
    <dgm:cxn modelId="{53E1174F-18A1-7E4B-A602-6F462D798DBD}" type="presParOf" srcId="{071E6F69-F092-5F45-8849-237EFD73B3B5}" destId="{CD23409E-9FA4-8D4D-974F-3548A52368D1}" srcOrd="1" destOrd="0" presId="urn:microsoft.com/office/officeart/2005/8/layout/hProcess11"/>
    <dgm:cxn modelId="{C480B846-C6A5-0A4D-90FA-194D97486432}" type="presParOf" srcId="{071E6F69-F092-5F45-8849-237EFD73B3B5}" destId="{169AD154-8773-EC4D-88BA-603CA1F783D4}" srcOrd="2" destOrd="0" presId="urn:microsoft.com/office/officeart/2005/8/layout/hProcess11"/>
    <dgm:cxn modelId="{285F1627-C5CC-514C-A680-46AEBD85D37F}" type="presParOf" srcId="{35C97E5B-223B-2F41-8270-CB7CB1B527BC}" destId="{81CD392B-39D2-724C-A6D3-6858EB781223}" srcOrd="9" destOrd="0" presId="urn:microsoft.com/office/officeart/2005/8/layout/hProcess11"/>
    <dgm:cxn modelId="{BDA92AAA-63F4-3F44-9D4E-240A67B083F7}" type="presParOf" srcId="{35C97E5B-223B-2F41-8270-CB7CB1B527BC}" destId="{91BFDB34-C5F0-F444-9C73-9D8DAA63AE02}" srcOrd="10" destOrd="0" presId="urn:microsoft.com/office/officeart/2005/8/layout/hProcess11"/>
    <dgm:cxn modelId="{3B79D266-CC1E-D640-BC3A-BA17646DF826}" type="presParOf" srcId="{91BFDB34-C5F0-F444-9C73-9D8DAA63AE02}" destId="{8C6A8B57-C81F-F545-8E5C-060B22ED4F73}" srcOrd="0" destOrd="0" presId="urn:microsoft.com/office/officeart/2005/8/layout/hProcess11"/>
    <dgm:cxn modelId="{B3502D89-529E-464A-BEFD-EBF324AA0B16}" type="presParOf" srcId="{91BFDB34-C5F0-F444-9C73-9D8DAA63AE02}" destId="{7CF3B87C-3FB1-F948-87E2-BD63F1EFE55F}" srcOrd="1" destOrd="0" presId="urn:microsoft.com/office/officeart/2005/8/layout/hProcess11"/>
    <dgm:cxn modelId="{07BD9CF7-0075-B249-A64A-46BCBE24E4DF}" type="presParOf" srcId="{91BFDB34-C5F0-F444-9C73-9D8DAA63AE02}" destId="{94B4D753-2F33-A340-A92B-EF699DD6E0A1}" srcOrd="2" destOrd="0" presId="urn:microsoft.com/office/officeart/2005/8/layout/hProcess11"/>
    <dgm:cxn modelId="{4F57BF5A-3ACC-7544-B284-B1965306FCBA}" type="presParOf" srcId="{35C97E5B-223B-2F41-8270-CB7CB1B527BC}" destId="{4D7CF483-233A-8848-B594-D2A01EBECE8B}" srcOrd="11" destOrd="0" presId="urn:microsoft.com/office/officeart/2005/8/layout/hProcess11"/>
    <dgm:cxn modelId="{4D1F924E-EBE1-7A40-A705-1FA573CFB2F6}" type="presParOf" srcId="{35C97E5B-223B-2F41-8270-CB7CB1B527BC}" destId="{3E815439-4CAD-7142-A21C-8E43DC3145F3}" srcOrd="12" destOrd="0" presId="urn:microsoft.com/office/officeart/2005/8/layout/hProcess11"/>
    <dgm:cxn modelId="{619D3057-9A25-094B-94DD-860DFF6FF72C}" type="presParOf" srcId="{3E815439-4CAD-7142-A21C-8E43DC3145F3}" destId="{3E840729-701B-334E-BCB9-4667450CC3D8}" srcOrd="0" destOrd="0" presId="urn:microsoft.com/office/officeart/2005/8/layout/hProcess11"/>
    <dgm:cxn modelId="{E012B4D6-381E-C94F-98B3-6DD8E47E7916}" type="presParOf" srcId="{3E815439-4CAD-7142-A21C-8E43DC3145F3}" destId="{4B4EC290-EB83-2343-A0F4-9FC1DBD83772}" srcOrd="1" destOrd="0" presId="urn:microsoft.com/office/officeart/2005/8/layout/hProcess11"/>
    <dgm:cxn modelId="{75632157-4A10-2B40-B26F-9CFE08036142}" type="presParOf" srcId="{3E815439-4CAD-7142-A21C-8E43DC3145F3}" destId="{4B533928-B263-194A-B3A4-3C3BA4C5A681}"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A0AC4C-3981-A14D-A83F-DFE38FE571F7}" type="doc">
      <dgm:prSet loTypeId="urn:microsoft.com/office/officeart/2005/8/layout/hProcess11" loCatId="" qsTypeId="urn:microsoft.com/office/officeart/2005/8/quickstyle/simple1" qsCatId="simple" csTypeId="urn:microsoft.com/office/officeart/2005/8/colors/accent1_2" csCatId="accent1" phldr="1"/>
      <dgm:spPr/>
    </dgm:pt>
    <dgm:pt modelId="{A473EDB4-3194-0147-9CE6-8D017D663DFC}">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mj-lt"/>
            <a:buAutoNum type="arabicPeriod"/>
          </a:pPr>
          <a:r>
            <a:rPr lang="el-GR" sz="1100" b="1" dirty="0"/>
            <a:t>Διασφάλιση διαθεσιμότητας μονάδας επεξεργασίας βιοαποβλήτων</a:t>
          </a:r>
          <a:endParaRPr lang="en-GB" sz="1100" dirty="0"/>
        </a:p>
      </dgm:t>
    </dgm:pt>
    <dgm:pt modelId="{8A74528E-5F33-D34C-8B5B-C3B9A968BC0F}" type="parTrans" cxnId="{44B056CC-B628-494A-ACDC-66A0C3A95998}">
      <dgm:prSet/>
      <dgm:spPr/>
      <dgm:t>
        <a:bodyPr/>
        <a:lstStyle/>
        <a:p>
          <a:endParaRPr lang="en-GB"/>
        </a:p>
      </dgm:t>
    </dgm:pt>
    <dgm:pt modelId="{28179A7A-5495-B743-8622-1CA7D64AD830}" type="sibTrans" cxnId="{44B056CC-B628-494A-ACDC-66A0C3A95998}">
      <dgm:prSet/>
      <dgm:spPr/>
      <dgm:t>
        <a:bodyPr/>
        <a:lstStyle/>
        <a:p>
          <a:endParaRPr lang="en-GB"/>
        </a:p>
      </dgm:t>
    </dgm:pt>
    <dgm:pt modelId="{C641DE8E-43DF-2B48-9FD6-ACE7EDC503B0}">
      <dgm:prSet phldrT="[Tex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dgm:spPr>
      <dgm:t>
        <a:bodyPr/>
        <a:lstStyle/>
        <a:p>
          <a:pPr>
            <a:buFont typeface="+mj-lt"/>
            <a:buAutoNum type="arabicPeriod"/>
          </a:pPr>
          <a:r>
            <a:rPr lang="el-GR" sz="1100" b="1" dirty="0"/>
            <a:t>Αρχικός Σχεδιασμός Συστήματος </a:t>
          </a:r>
          <a:r>
            <a:rPr lang="el-GR" sz="1100" b="1" dirty="0" err="1"/>
            <a:t>ΔσΠ</a:t>
          </a:r>
          <a:endParaRPr lang="en-GB" sz="1100" dirty="0"/>
        </a:p>
      </dgm:t>
    </dgm:pt>
    <dgm:pt modelId="{10B364C7-59C2-7048-B54A-25C4202477B5}" type="parTrans" cxnId="{42D0BA7E-2185-8F4E-BA49-C8EBCB99D092}">
      <dgm:prSet/>
      <dgm:spPr/>
      <dgm:t>
        <a:bodyPr/>
        <a:lstStyle/>
        <a:p>
          <a:endParaRPr lang="en-GB"/>
        </a:p>
      </dgm:t>
    </dgm:pt>
    <dgm:pt modelId="{A807A600-AEA0-AF4D-9FA2-FE71819DDC14}" type="sibTrans" cxnId="{42D0BA7E-2185-8F4E-BA49-C8EBCB99D092}">
      <dgm:prSet/>
      <dgm:spPr/>
      <dgm:t>
        <a:bodyPr/>
        <a:lstStyle/>
        <a:p>
          <a:endParaRPr lang="en-GB"/>
        </a:p>
      </dgm:t>
    </dgm:pt>
    <dgm:pt modelId="{C9A6C11E-A9E1-634C-99C7-DC3464426CDF}">
      <dgm:prSet phldrT="[Text]" custT="1"/>
      <dgm: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pPr>
            <a:buFont typeface="+mj-lt"/>
            <a:buAutoNum type="arabicPeriod"/>
          </a:pPr>
          <a:r>
            <a:rPr lang="el-GR" sz="1100" b="1" dirty="0"/>
            <a:t>Επιλογή Συστήματος </a:t>
          </a:r>
          <a:r>
            <a:rPr lang="el-GR" sz="1100" b="1" dirty="0" err="1"/>
            <a:t>ΔσΠ</a:t>
          </a:r>
          <a:endParaRPr lang="en-GB" sz="1100" dirty="0"/>
        </a:p>
      </dgm:t>
    </dgm:pt>
    <dgm:pt modelId="{2A90A3A0-B33F-2B43-88E4-75F1C32D059A}" type="parTrans" cxnId="{DD8AE589-7E3A-744E-9FEC-68FB234FFEA7}">
      <dgm:prSet/>
      <dgm:spPr/>
      <dgm:t>
        <a:bodyPr/>
        <a:lstStyle/>
        <a:p>
          <a:endParaRPr lang="en-GB"/>
        </a:p>
      </dgm:t>
    </dgm:pt>
    <dgm:pt modelId="{D8FDC0FA-08D3-E243-8774-CD780EDE9B5D}" type="sibTrans" cxnId="{DD8AE589-7E3A-744E-9FEC-68FB234FFEA7}">
      <dgm:prSet/>
      <dgm:spPr/>
      <dgm:t>
        <a:bodyPr/>
        <a:lstStyle/>
        <a:p>
          <a:endParaRPr lang="en-GB"/>
        </a:p>
      </dgm:t>
    </dgm:pt>
    <dgm:pt modelId="{74F47495-85C6-D442-A475-1EB6DE62CC10}">
      <dgm:prSet custT="1"/>
      <dgm: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pPr>
            <a:buFont typeface="+mj-lt"/>
            <a:buAutoNum type="arabicPeriod"/>
          </a:pPr>
          <a:r>
            <a:rPr lang="el-GR" sz="1100" b="1" dirty="0"/>
            <a:t>Επιλογή &amp; Προμήθεια Υλικών και Εξοπλισμού</a:t>
          </a:r>
          <a:endParaRPr lang="en-GB" sz="1100" dirty="0"/>
        </a:p>
      </dgm:t>
    </dgm:pt>
    <dgm:pt modelId="{6CCB421D-6150-EE45-8DC2-5BB659AA728B}" type="parTrans" cxnId="{14FB567B-2548-7A42-BF0E-2F98D28200DA}">
      <dgm:prSet/>
      <dgm:spPr/>
      <dgm:t>
        <a:bodyPr/>
        <a:lstStyle/>
        <a:p>
          <a:endParaRPr lang="en-GB"/>
        </a:p>
      </dgm:t>
    </dgm:pt>
    <dgm:pt modelId="{A37B4E9A-FF2C-144E-A9B9-DCEA7918D3A6}" type="sibTrans" cxnId="{14FB567B-2548-7A42-BF0E-2F98D28200DA}">
      <dgm:prSet/>
      <dgm:spPr/>
      <dgm:t>
        <a:bodyPr/>
        <a:lstStyle/>
        <a:p>
          <a:endParaRPr lang="en-GB"/>
        </a:p>
      </dgm:t>
    </dgm:pt>
    <dgm:pt modelId="{0AE9C567-B429-A641-A550-8D745A272A37}">
      <dgm:prSe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pPr>
            <a:buFont typeface="+mj-lt"/>
            <a:buAutoNum type="arabicPeriod"/>
          </a:pPr>
          <a:r>
            <a:rPr lang="el-GR" sz="1100" b="1" dirty="0"/>
            <a:t>Συλλογή και μεταφορά αποβλήτων </a:t>
          </a:r>
          <a:endParaRPr lang="en-GB" sz="1100" dirty="0"/>
        </a:p>
      </dgm:t>
    </dgm:pt>
    <dgm:pt modelId="{DE6DB32D-B3A0-B742-8580-1942492D4332}" type="parTrans" cxnId="{BD0258E8-957B-E04E-89CE-C410A9DBB0F2}">
      <dgm:prSet/>
      <dgm:spPr/>
      <dgm:t>
        <a:bodyPr/>
        <a:lstStyle/>
        <a:p>
          <a:endParaRPr lang="en-GB"/>
        </a:p>
      </dgm:t>
    </dgm:pt>
    <dgm:pt modelId="{BB5C3D14-C254-FD43-A9B2-09BEBE318987}" type="sibTrans" cxnId="{BD0258E8-957B-E04E-89CE-C410A9DBB0F2}">
      <dgm:prSet/>
      <dgm:spPr/>
      <dgm:t>
        <a:bodyPr/>
        <a:lstStyle/>
        <a:p>
          <a:endParaRPr lang="en-GB"/>
        </a:p>
      </dgm:t>
    </dgm:pt>
    <dgm:pt modelId="{17FBE378-4365-FC44-A3A2-9A03F796317F}">
      <dgm:prSet custT="1"/>
      <dgm:spPr/>
      <dgm:t>
        <a:bodyPr/>
        <a:lstStyle/>
        <a:p>
          <a:pPr>
            <a:buFont typeface="+mj-lt"/>
            <a:buAutoNum type="arabicPeriod"/>
          </a:pPr>
          <a:r>
            <a:rPr lang="el-GR" sz="1100" b="1" dirty="0"/>
            <a:t>Οργάνωση Δράσεων Ευαισθητοποίησης &amp; Ενημέρωσης</a:t>
          </a:r>
          <a:endParaRPr lang="en-GB" sz="1100" dirty="0"/>
        </a:p>
      </dgm:t>
    </dgm:pt>
    <dgm:pt modelId="{2AA41770-91E9-7D4A-B0D3-FCBB4D5CE9F7}" type="parTrans" cxnId="{5444D597-7CDE-5A41-91B6-786DB30B7650}">
      <dgm:prSet/>
      <dgm:spPr/>
      <dgm:t>
        <a:bodyPr/>
        <a:lstStyle/>
        <a:p>
          <a:endParaRPr lang="en-GB"/>
        </a:p>
      </dgm:t>
    </dgm:pt>
    <dgm:pt modelId="{EE1824D8-31F9-B940-A485-78CE7E141EA1}" type="sibTrans" cxnId="{5444D597-7CDE-5A41-91B6-786DB30B7650}">
      <dgm:prSet/>
      <dgm:spPr/>
      <dgm:t>
        <a:bodyPr/>
        <a:lstStyle/>
        <a:p>
          <a:endParaRPr lang="en-GB"/>
        </a:p>
      </dgm:t>
    </dgm:pt>
    <dgm:pt modelId="{61DB0E5D-B4E6-3849-932F-CBE6D772358D}">
      <dgm:prSet custT="1"/>
      <dgm:spPr/>
      <dgm:t>
        <a:bodyPr/>
        <a:lstStyle/>
        <a:p>
          <a:pPr>
            <a:buFont typeface="+mj-lt"/>
            <a:buAutoNum type="arabicPeriod"/>
          </a:pPr>
          <a:r>
            <a:rPr lang="el-GR" sz="1100" b="1" dirty="0"/>
            <a:t>Κόστος λειτουργίας Συστήματος </a:t>
          </a:r>
          <a:r>
            <a:rPr lang="el-GR" sz="1100" b="1" dirty="0" err="1"/>
            <a:t>ΔσΠ</a:t>
          </a:r>
          <a:endParaRPr lang="en-GB" sz="1100" dirty="0"/>
        </a:p>
      </dgm:t>
    </dgm:pt>
    <dgm:pt modelId="{42612F12-EC11-DA4C-8CE2-5B3F5441F29E}" type="parTrans" cxnId="{0B8C4CE6-7DC1-1C41-9DB0-3133FBA84460}">
      <dgm:prSet/>
      <dgm:spPr/>
      <dgm:t>
        <a:bodyPr/>
        <a:lstStyle/>
        <a:p>
          <a:endParaRPr lang="en-GB"/>
        </a:p>
      </dgm:t>
    </dgm:pt>
    <dgm:pt modelId="{798AB00C-D5EF-9A4A-A5C2-ED959A5F4890}" type="sibTrans" cxnId="{0B8C4CE6-7DC1-1C41-9DB0-3133FBA84460}">
      <dgm:prSet/>
      <dgm:spPr/>
      <dgm:t>
        <a:bodyPr/>
        <a:lstStyle/>
        <a:p>
          <a:endParaRPr lang="en-GB"/>
        </a:p>
      </dgm:t>
    </dgm:pt>
    <dgm:pt modelId="{9AE16A5E-22B7-464B-85F5-868A5198AFAE}" type="pres">
      <dgm:prSet presAssocID="{82A0AC4C-3981-A14D-A83F-DFE38FE571F7}" presName="Name0" presStyleCnt="0">
        <dgm:presLayoutVars>
          <dgm:dir/>
          <dgm:resizeHandles val="exact"/>
        </dgm:presLayoutVars>
      </dgm:prSet>
      <dgm:spPr/>
    </dgm:pt>
    <dgm:pt modelId="{28F5A3DA-A91B-4C49-8AC8-6F845BC9A7D2}" type="pres">
      <dgm:prSet presAssocID="{82A0AC4C-3981-A14D-A83F-DFE38FE571F7}" presName="arrow" presStyleLbl="bgShp" presStyleIdx="0" presStyleCnt="1"/>
      <dgm:spPr/>
    </dgm:pt>
    <dgm:pt modelId="{35C97E5B-223B-2F41-8270-CB7CB1B527BC}" type="pres">
      <dgm:prSet presAssocID="{82A0AC4C-3981-A14D-A83F-DFE38FE571F7}" presName="points" presStyleCnt="0"/>
      <dgm:spPr/>
    </dgm:pt>
    <dgm:pt modelId="{1AFD307A-608B-B042-94B1-162CF69909D3}" type="pres">
      <dgm:prSet presAssocID="{A473EDB4-3194-0147-9CE6-8D017D663DFC}" presName="compositeA" presStyleCnt="0"/>
      <dgm:spPr/>
    </dgm:pt>
    <dgm:pt modelId="{8F6B9886-23CD-884D-AE24-873042C9BBFB}" type="pres">
      <dgm:prSet presAssocID="{A473EDB4-3194-0147-9CE6-8D017D663DFC}" presName="textA" presStyleLbl="revTx" presStyleIdx="0" presStyleCnt="7" custScaleX="263616">
        <dgm:presLayoutVars>
          <dgm:bulletEnabled val="1"/>
        </dgm:presLayoutVars>
      </dgm:prSet>
      <dgm:spPr/>
    </dgm:pt>
    <dgm:pt modelId="{6C45BF68-E27B-8C4C-9A6C-A78403A9AFB1}" type="pres">
      <dgm:prSet presAssocID="{A473EDB4-3194-0147-9CE6-8D017D663DFC}" presName="circleA" presStyleLbl="node1" presStyleIdx="0" presStyleCnt="7"/>
      <dgm:spPr/>
    </dgm:pt>
    <dgm:pt modelId="{9B36E32B-7203-B348-A2BD-DA8BFC5EC773}" type="pres">
      <dgm:prSet presAssocID="{A473EDB4-3194-0147-9CE6-8D017D663DFC}" presName="spaceA" presStyleCnt="0"/>
      <dgm:spPr/>
    </dgm:pt>
    <dgm:pt modelId="{376532B6-D0AB-3E43-AD15-03A8E53FA067}" type="pres">
      <dgm:prSet presAssocID="{28179A7A-5495-B743-8622-1CA7D64AD830}" presName="space" presStyleCnt="0"/>
      <dgm:spPr/>
    </dgm:pt>
    <dgm:pt modelId="{274A71B2-349D-E448-ACFD-7395B3526FCE}" type="pres">
      <dgm:prSet presAssocID="{C641DE8E-43DF-2B48-9FD6-ACE7EDC503B0}" presName="compositeB" presStyleCnt="0"/>
      <dgm:spPr/>
    </dgm:pt>
    <dgm:pt modelId="{A5AF7789-6AA1-3047-B0B2-5A581951515A}" type="pres">
      <dgm:prSet presAssocID="{C641DE8E-43DF-2B48-9FD6-ACE7EDC503B0}" presName="textB" presStyleLbl="revTx" presStyleIdx="1" presStyleCnt="7" custScaleX="219946">
        <dgm:presLayoutVars>
          <dgm:bulletEnabled val="1"/>
        </dgm:presLayoutVars>
      </dgm:prSet>
      <dgm:spPr/>
    </dgm:pt>
    <dgm:pt modelId="{E6B23289-3039-E24E-8CFA-1047DEADE77D}" type="pres">
      <dgm:prSet presAssocID="{C641DE8E-43DF-2B48-9FD6-ACE7EDC503B0}" presName="circleB" presStyleLbl="node1" presStyleIdx="1" presStyleCnt="7"/>
      <dgm:spPr/>
    </dgm:pt>
    <dgm:pt modelId="{17579058-0B35-2F40-9EB7-956757D3367E}" type="pres">
      <dgm:prSet presAssocID="{C641DE8E-43DF-2B48-9FD6-ACE7EDC503B0}" presName="spaceB" presStyleCnt="0"/>
      <dgm:spPr/>
    </dgm:pt>
    <dgm:pt modelId="{140C1D20-FAD5-A045-9252-6866210D17E5}" type="pres">
      <dgm:prSet presAssocID="{A807A600-AEA0-AF4D-9FA2-FE71819DDC14}" presName="space" presStyleCnt="0"/>
      <dgm:spPr/>
    </dgm:pt>
    <dgm:pt modelId="{8215AD87-8C93-B54B-A9C3-6B801C751588}" type="pres">
      <dgm:prSet presAssocID="{C9A6C11E-A9E1-634C-99C7-DC3464426CDF}" presName="compositeA" presStyleCnt="0"/>
      <dgm:spPr/>
    </dgm:pt>
    <dgm:pt modelId="{A73FCA67-D4A4-AB41-B4E6-38B2D6B4AD08}" type="pres">
      <dgm:prSet presAssocID="{C9A6C11E-A9E1-634C-99C7-DC3464426CDF}" presName="textA" presStyleLbl="revTx" presStyleIdx="2" presStyleCnt="7" custScaleX="182320">
        <dgm:presLayoutVars>
          <dgm:bulletEnabled val="1"/>
        </dgm:presLayoutVars>
      </dgm:prSet>
      <dgm:spPr/>
    </dgm:pt>
    <dgm:pt modelId="{94895320-8321-AE47-A968-1CCC2CC49C9B}" type="pres">
      <dgm:prSet presAssocID="{C9A6C11E-A9E1-634C-99C7-DC3464426CDF}" presName="circleA" presStyleLbl="node1" presStyleIdx="2" presStyleCnt="7"/>
      <dgm:spPr/>
    </dgm:pt>
    <dgm:pt modelId="{70B7F2F4-F8B2-BE47-A854-63AF71CC26D3}" type="pres">
      <dgm:prSet presAssocID="{C9A6C11E-A9E1-634C-99C7-DC3464426CDF}" presName="spaceA" presStyleCnt="0"/>
      <dgm:spPr/>
    </dgm:pt>
    <dgm:pt modelId="{C2859B9E-385B-6443-A942-D4D61A42BBCA}" type="pres">
      <dgm:prSet presAssocID="{D8FDC0FA-08D3-E243-8774-CD780EDE9B5D}" presName="space" presStyleCnt="0"/>
      <dgm:spPr/>
    </dgm:pt>
    <dgm:pt modelId="{F2CBE88F-CBF9-2847-A779-B0F25F44D91C}" type="pres">
      <dgm:prSet presAssocID="{74F47495-85C6-D442-A475-1EB6DE62CC10}" presName="compositeB" presStyleCnt="0"/>
      <dgm:spPr/>
    </dgm:pt>
    <dgm:pt modelId="{AAA33413-9762-734B-8460-532E361BF123}" type="pres">
      <dgm:prSet presAssocID="{74F47495-85C6-D442-A475-1EB6DE62CC10}" presName="textB" presStyleLbl="revTx" presStyleIdx="3" presStyleCnt="7" custScaleX="189480">
        <dgm:presLayoutVars>
          <dgm:bulletEnabled val="1"/>
        </dgm:presLayoutVars>
      </dgm:prSet>
      <dgm:spPr/>
    </dgm:pt>
    <dgm:pt modelId="{F679BC9C-9F78-C242-A403-DEA5C1A0F88D}" type="pres">
      <dgm:prSet presAssocID="{74F47495-85C6-D442-A475-1EB6DE62CC10}" presName="circleB" presStyleLbl="node1" presStyleIdx="3" presStyleCnt="7"/>
      <dgm:spPr/>
    </dgm:pt>
    <dgm:pt modelId="{B2521A87-ECD4-A043-9523-821C7EE595E3}" type="pres">
      <dgm:prSet presAssocID="{74F47495-85C6-D442-A475-1EB6DE62CC10}" presName="spaceB" presStyleCnt="0"/>
      <dgm:spPr/>
    </dgm:pt>
    <dgm:pt modelId="{C7D81158-AD52-5B40-BE73-5D0A9A60137A}" type="pres">
      <dgm:prSet presAssocID="{A37B4E9A-FF2C-144E-A9B9-DCEA7918D3A6}" presName="space" presStyleCnt="0"/>
      <dgm:spPr/>
    </dgm:pt>
    <dgm:pt modelId="{071E6F69-F092-5F45-8849-237EFD73B3B5}" type="pres">
      <dgm:prSet presAssocID="{0AE9C567-B429-A641-A550-8D745A272A37}" presName="compositeA" presStyleCnt="0"/>
      <dgm:spPr/>
    </dgm:pt>
    <dgm:pt modelId="{7405AC8D-B390-2B45-8312-333D8F36D35C}" type="pres">
      <dgm:prSet presAssocID="{0AE9C567-B429-A641-A550-8D745A272A37}" presName="textA" presStyleLbl="revTx" presStyleIdx="4" presStyleCnt="7" custScaleX="173437">
        <dgm:presLayoutVars>
          <dgm:bulletEnabled val="1"/>
        </dgm:presLayoutVars>
      </dgm:prSet>
      <dgm:spPr/>
    </dgm:pt>
    <dgm:pt modelId="{CD23409E-9FA4-8D4D-974F-3548A52368D1}" type="pres">
      <dgm:prSet presAssocID="{0AE9C567-B429-A641-A550-8D745A272A37}" presName="circleA" presStyleLbl="node1" presStyleIdx="4" presStyleCnt="7"/>
      <dgm:spPr/>
    </dgm:pt>
    <dgm:pt modelId="{169AD154-8773-EC4D-88BA-603CA1F783D4}" type="pres">
      <dgm:prSet presAssocID="{0AE9C567-B429-A641-A550-8D745A272A37}" presName="spaceA" presStyleCnt="0"/>
      <dgm:spPr/>
    </dgm:pt>
    <dgm:pt modelId="{81CD392B-39D2-724C-A6D3-6858EB781223}" type="pres">
      <dgm:prSet presAssocID="{BB5C3D14-C254-FD43-A9B2-09BEBE318987}" presName="space" presStyleCnt="0"/>
      <dgm:spPr/>
    </dgm:pt>
    <dgm:pt modelId="{91BFDB34-C5F0-F444-9C73-9D8DAA63AE02}" type="pres">
      <dgm:prSet presAssocID="{17FBE378-4365-FC44-A3A2-9A03F796317F}" presName="compositeB" presStyleCnt="0"/>
      <dgm:spPr/>
    </dgm:pt>
    <dgm:pt modelId="{8C6A8B57-C81F-F545-8E5C-060B22ED4F73}" type="pres">
      <dgm:prSet presAssocID="{17FBE378-4365-FC44-A3A2-9A03F796317F}" presName="textB" presStyleLbl="revTx" presStyleIdx="5" presStyleCnt="7" custScaleX="273737">
        <dgm:presLayoutVars>
          <dgm:bulletEnabled val="1"/>
        </dgm:presLayoutVars>
      </dgm:prSet>
      <dgm:spPr/>
    </dgm:pt>
    <dgm:pt modelId="{7CF3B87C-3FB1-F948-87E2-BD63F1EFE55F}" type="pres">
      <dgm:prSet presAssocID="{17FBE378-4365-FC44-A3A2-9A03F796317F}" presName="circleB" presStyleLbl="node1" presStyleIdx="5" presStyleCnt="7"/>
      <dgm:spPr/>
    </dgm:pt>
    <dgm:pt modelId="{94B4D753-2F33-A340-A92B-EF699DD6E0A1}" type="pres">
      <dgm:prSet presAssocID="{17FBE378-4365-FC44-A3A2-9A03F796317F}" presName="spaceB" presStyleCnt="0"/>
      <dgm:spPr/>
    </dgm:pt>
    <dgm:pt modelId="{4D7CF483-233A-8848-B594-D2A01EBECE8B}" type="pres">
      <dgm:prSet presAssocID="{EE1824D8-31F9-B940-A485-78CE7E141EA1}" presName="space" presStyleCnt="0"/>
      <dgm:spPr/>
    </dgm:pt>
    <dgm:pt modelId="{3E815439-4CAD-7142-A21C-8E43DC3145F3}" type="pres">
      <dgm:prSet presAssocID="{61DB0E5D-B4E6-3849-932F-CBE6D772358D}" presName="compositeA" presStyleCnt="0"/>
      <dgm:spPr/>
    </dgm:pt>
    <dgm:pt modelId="{3E840729-701B-334E-BCB9-4667450CC3D8}" type="pres">
      <dgm:prSet presAssocID="{61DB0E5D-B4E6-3849-932F-CBE6D772358D}" presName="textA" presStyleLbl="revTx" presStyleIdx="6" presStyleCnt="7" custScaleX="194347">
        <dgm:presLayoutVars>
          <dgm:bulletEnabled val="1"/>
        </dgm:presLayoutVars>
      </dgm:prSet>
      <dgm:spPr/>
    </dgm:pt>
    <dgm:pt modelId="{4B4EC290-EB83-2343-A0F4-9FC1DBD83772}" type="pres">
      <dgm:prSet presAssocID="{61DB0E5D-B4E6-3849-932F-CBE6D772358D}" presName="circleA" presStyleLbl="node1" presStyleIdx="6" presStyleCnt="7"/>
      <dgm:spPr/>
    </dgm:pt>
    <dgm:pt modelId="{4B533928-B263-194A-B3A4-3C3BA4C5A681}" type="pres">
      <dgm:prSet presAssocID="{61DB0E5D-B4E6-3849-932F-CBE6D772358D}" presName="spaceA" presStyleCnt="0"/>
      <dgm:spPr/>
    </dgm:pt>
  </dgm:ptLst>
  <dgm:cxnLst>
    <dgm:cxn modelId="{4592F947-16F2-5440-B6B3-2622542EC4A1}" type="presOf" srcId="{82A0AC4C-3981-A14D-A83F-DFE38FE571F7}" destId="{9AE16A5E-22B7-464B-85F5-868A5198AFAE}" srcOrd="0" destOrd="0" presId="urn:microsoft.com/office/officeart/2005/8/layout/hProcess11"/>
    <dgm:cxn modelId="{4BA69356-2ABD-9F43-A2C6-EF79D7D61C27}" type="presOf" srcId="{17FBE378-4365-FC44-A3A2-9A03F796317F}" destId="{8C6A8B57-C81F-F545-8E5C-060B22ED4F73}" srcOrd="0" destOrd="0" presId="urn:microsoft.com/office/officeart/2005/8/layout/hProcess11"/>
    <dgm:cxn modelId="{FDCBCC76-D4B0-D145-9F1C-322BC9ADBCBC}" type="presOf" srcId="{C9A6C11E-A9E1-634C-99C7-DC3464426CDF}" destId="{A73FCA67-D4A4-AB41-B4E6-38B2D6B4AD08}" srcOrd="0" destOrd="0" presId="urn:microsoft.com/office/officeart/2005/8/layout/hProcess11"/>
    <dgm:cxn modelId="{14FB567B-2548-7A42-BF0E-2F98D28200DA}" srcId="{82A0AC4C-3981-A14D-A83F-DFE38FE571F7}" destId="{74F47495-85C6-D442-A475-1EB6DE62CC10}" srcOrd="3" destOrd="0" parTransId="{6CCB421D-6150-EE45-8DC2-5BB659AA728B}" sibTransId="{A37B4E9A-FF2C-144E-A9B9-DCEA7918D3A6}"/>
    <dgm:cxn modelId="{42D0BA7E-2185-8F4E-BA49-C8EBCB99D092}" srcId="{82A0AC4C-3981-A14D-A83F-DFE38FE571F7}" destId="{C641DE8E-43DF-2B48-9FD6-ACE7EDC503B0}" srcOrd="1" destOrd="0" parTransId="{10B364C7-59C2-7048-B54A-25C4202477B5}" sibTransId="{A807A600-AEA0-AF4D-9FA2-FE71819DDC14}"/>
    <dgm:cxn modelId="{34AD7F7F-57C0-6E4D-985A-76E00EE0B68C}" type="presOf" srcId="{C641DE8E-43DF-2B48-9FD6-ACE7EDC503B0}" destId="{A5AF7789-6AA1-3047-B0B2-5A581951515A}" srcOrd="0" destOrd="0" presId="urn:microsoft.com/office/officeart/2005/8/layout/hProcess11"/>
    <dgm:cxn modelId="{DD8AE589-7E3A-744E-9FEC-68FB234FFEA7}" srcId="{82A0AC4C-3981-A14D-A83F-DFE38FE571F7}" destId="{C9A6C11E-A9E1-634C-99C7-DC3464426CDF}" srcOrd="2" destOrd="0" parTransId="{2A90A3A0-B33F-2B43-88E4-75F1C32D059A}" sibTransId="{D8FDC0FA-08D3-E243-8774-CD780EDE9B5D}"/>
    <dgm:cxn modelId="{5444D597-7CDE-5A41-91B6-786DB30B7650}" srcId="{82A0AC4C-3981-A14D-A83F-DFE38FE571F7}" destId="{17FBE378-4365-FC44-A3A2-9A03F796317F}" srcOrd="5" destOrd="0" parTransId="{2AA41770-91E9-7D4A-B0D3-FCBB4D5CE9F7}" sibTransId="{EE1824D8-31F9-B940-A485-78CE7E141EA1}"/>
    <dgm:cxn modelId="{38EF15A8-D95A-EF43-A0CF-B31563F18705}" type="presOf" srcId="{0AE9C567-B429-A641-A550-8D745A272A37}" destId="{7405AC8D-B390-2B45-8312-333D8F36D35C}" srcOrd="0" destOrd="0" presId="urn:microsoft.com/office/officeart/2005/8/layout/hProcess11"/>
    <dgm:cxn modelId="{44B056CC-B628-494A-ACDC-66A0C3A95998}" srcId="{82A0AC4C-3981-A14D-A83F-DFE38FE571F7}" destId="{A473EDB4-3194-0147-9CE6-8D017D663DFC}" srcOrd="0" destOrd="0" parTransId="{8A74528E-5F33-D34C-8B5B-C3B9A968BC0F}" sibTransId="{28179A7A-5495-B743-8622-1CA7D64AD830}"/>
    <dgm:cxn modelId="{80C47FDE-F956-D543-81DA-7437A04A24D0}" type="presOf" srcId="{A473EDB4-3194-0147-9CE6-8D017D663DFC}" destId="{8F6B9886-23CD-884D-AE24-873042C9BBFB}" srcOrd="0" destOrd="0" presId="urn:microsoft.com/office/officeart/2005/8/layout/hProcess11"/>
    <dgm:cxn modelId="{0B8C4CE6-7DC1-1C41-9DB0-3133FBA84460}" srcId="{82A0AC4C-3981-A14D-A83F-DFE38FE571F7}" destId="{61DB0E5D-B4E6-3849-932F-CBE6D772358D}" srcOrd="6" destOrd="0" parTransId="{42612F12-EC11-DA4C-8CE2-5B3F5441F29E}" sibTransId="{798AB00C-D5EF-9A4A-A5C2-ED959A5F4890}"/>
    <dgm:cxn modelId="{BD0258E8-957B-E04E-89CE-C410A9DBB0F2}" srcId="{82A0AC4C-3981-A14D-A83F-DFE38FE571F7}" destId="{0AE9C567-B429-A641-A550-8D745A272A37}" srcOrd="4" destOrd="0" parTransId="{DE6DB32D-B3A0-B742-8580-1942492D4332}" sibTransId="{BB5C3D14-C254-FD43-A9B2-09BEBE318987}"/>
    <dgm:cxn modelId="{10CC47E9-414E-854B-9D23-C40DD7BDEC56}" type="presOf" srcId="{74F47495-85C6-D442-A475-1EB6DE62CC10}" destId="{AAA33413-9762-734B-8460-532E361BF123}" srcOrd="0" destOrd="0" presId="urn:microsoft.com/office/officeart/2005/8/layout/hProcess11"/>
    <dgm:cxn modelId="{BF6405FD-6D3E-514E-B4E7-BEDD0A1EADC5}" type="presOf" srcId="{61DB0E5D-B4E6-3849-932F-CBE6D772358D}" destId="{3E840729-701B-334E-BCB9-4667450CC3D8}" srcOrd="0" destOrd="0" presId="urn:microsoft.com/office/officeart/2005/8/layout/hProcess11"/>
    <dgm:cxn modelId="{165A0529-F2D1-BD4B-9DE6-116B919DA95F}" type="presParOf" srcId="{9AE16A5E-22B7-464B-85F5-868A5198AFAE}" destId="{28F5A3DA-A91B-4C49-8AC8-6F845BC9A7D2}" srcOrd="0" destOrd="0" presId="urn:microsoft.com/office/officeart/2005/8/layout/hProcess11"/>
    <dgm:cxn modelId="{F95A52C5-66B7-A043-BFC2-60A7663FDE1F}" type="presParOf" srcId="{9AE16A5E-22B7-464B-85F5-868A5198AFAE}" destId="{35C97E5B-223B-2F41-8270-CB7CB1B527BC}" srcOrd="1" destOrd="0" presId="urn:microsoft.com/office/officeart/2005/8/layout/hProcess11"/>
    <dgm:cxn modelId="{631B77FD-63B9-CE46-819D-1E3A3633E78F}" type="presParOf" srcId="{35C97E5B-223B-2F41-8270-CB7CB1B527BC}" destId="{1AFD307A-608B-B042-94B1-162CF69909D3}" srcOrd="0" destOrd="0" presId="urn:microsoft.com/office/officeart/2005/8/layout/hProcess11"/>
    <dgm:cxn modelId="{0025FEAD-CED9-1049-8DFA-8C4432DF0CF0}" type="presParOf" srcId="{1AFD307A-608B-B042-94B1-162CF69909D3}" destId="{8F6B9886-23CD-884D-AE24-873042C9BBFB}" srcOrd="0" destOrd="0" presId="urn:microsoft.com/office/officeart/2005/8/layout/hProcess11"/>
    <dgm:cxn modelId="{9DF220B2-1880-3240-8C34-4179D7F4E9A5}" type="presParOf" srcId="{1AFD307A-608B-B042-94B1-162CF69909D3}" destId="{6C45BF68-E27B-8C4C-9A6C-A78403A9AFB1}" srcOrd="1" destOrd="0" presId="urn:microsoft.com/office/officeart/2005/8/layout/hProcess11"/>
    <dgm:cxn modelId="{3013A39C-74B0-824D-B71E-A20B5C3C4456}" type="presParOf" srcId="{1AFD307A-608B-B042-94B1-162CF69909D3}" destId="{9B36E32B-7203-B348-A2BD-DA8BFC5EC773}" srcOrd="2" destOrd="0" presId="urn:microsoft.com/office/officeart/2005/8/layout/hProcess11"/>
    <dgm:cxn modelId="{934755BF-9753-9C4E-99EB-7863B9571227}" type="presParOf" srcId="{35C97E5B-223B-2F41-8270-CB7CB1B527BC}" destId="{376532B6-D0AB-3E43-AD15-03A8E53FA067}" srcOrd="1" destOrd="0" presId="urn:microsoft.com/office/officeart/2005/8/layout/hProcess11"/>
    <dgm:cxn modelId="{CF9AE3E6-F83F-4D44-8AC1-6D18BC44EEFC}" type="presParOf" srcId="{35C97E5B-223B-2F41-8270-CB7CB1B527BC}" destId="{274A71B2-349D-E448-ACFD-7395B3526FCE}" srcOrd="2" destOrd="0" presId="urn:microsoft.com/office/officeart/2005/8/layout/hProcess11"/>
    <dgm:cxn modelId="{12D13883-CD30-194F-9D3B-E25E032AFF8A}" type="presParOf" srcId="{274A71B2-349D-E448-ACFD-7395B3526FCE}" destId="{A5AF7789-6AA1-3047-B0B2-5A581951515A}" srcOrd="0" destOrd="0" presId="urn:microsoft.com/office/officeart/2005/8/layout/hProcess11"/>
    <dgm:cxn modelId="{6BD6CD0B-5DDB-6647-AAD4-CB75ED9EF7E4}" type="presParOf" srcId="{274A71B2-349D-E448-ACFD-7395B3526FCE}" destId="{E6B23289-3039-E24E-8CFA-1047DEADE77D}" srcOrd="1" destOrd="0" presId="urn:microsoft.com/office/officeart/2005/8/layout/hProcess11"/>
    <dgm:cxn modelId="{53AF2FC8-2450-D042-9580-189196AC8083}" type="presParOf" srcId="{274A71B2-349D-E448-ACFD-7395B3526FCE}" destId="{17579058-0B35-2F40-9EB7-956757D3367E}" srcOrd="2" destOrd="0" presId="urn:microsoft.com/office/officeart/2005/8/layout/hProcess11"/>
    <dgm:cxn modelId="{A13E2E50-D597-3548-ACF4-D401BA0F4BA3}" type="presParOf" srcId="{35C97E5B-223B-2F41-8270-CB7CB1B527BC}" destId="{140C1D20-FAD5-A045-9252-6866210D17E5}" srcOrd="3" destOrd="0" presId="urn:microsoft.com/office/officeart/2005/8/layout/hProcess11"/>
    <dgm:cxn modelId="{B6E2FB91-0573-594C-A99E-B350FB7FCAD6}" type="presParOf" srcId="{35C97E5B-223B-2F41-8270-CB7CB1B527BC}" destId="{8215AD87-8C93-B54B-A9C3-6B801C751588}" srcOrd="4" destOrd="0" presId="urn:microsoft.com/office/officeart/2005/8/layout/hProcess11"/>
    <dgm:cxn modelId="{04B1A092-08A8-334B-9243-CA7A6F42AC54}" type="presParOf" srcId="{8215AD87-8C93-B54B-A9C3-6B801C751588}" destId="{A73FCA67-D4A4-AB41-B4E6-38B2D6B4AD08}" srcOrd="0" destOrd="0" presId="urn:microsoft.com/office/officeart/2005/8/layout/hProcess11"/>
    <dgm:cxn modelId="{EC943CD0-AB50-0D4F-819E-D0A56E00ED9E}" type="presParOf" srcId="{8215AD87-8C93-B54B-A9C3-6B801C751588}" destId="{94895320-8321-AE47-A968-1CCC2CC49C9B}" srcOrd="1" destOrd="0" presId="urn:microsoft.com/office/officeart/2005/8/layout/hProcess11"/>
    <dgm:cxn modelId="{C6E23F06-E82A-AF4D-BDE5-1C6DB43C6880}" type="presParOf" srcId="{8215AD87-8C93-B54B-A9C3-6B801C751588}" destId="{70B7F2F4-F8B2-BE47-A854-63AF71CC26D3}" srcOrd="2" destOrd="0" presId="urn:microsoft.com/office/officeart/2005/8/layout/hProcess11"/>
    <dgm:cxn modelId="{CEADC994-9476-7742-AF3A-73266B8DE545}" type="presParOf" srcId="{35C97E5B-223B-2F41-8270-CB7CB1B527BC}" destId="{C2859B9E-385B-6443-A942-D4D61A42BBCA}" srcOrd="5" destOrd="0" presId="urn:microsoft.com/office/officeart/2005/8/layout/hProcess11"/>
    <dgm:cxn modelId="{B1D2F0E2-161A-4F4C-9F1B-6EC4C4473991}" type="presParOf" srcId="{35C97E5B-223B-2F41-8270-CB7CB1B527BC}" destId="{F2CBE88F-CBF9-2847-A779-B0F25F44D91C}" srcOrd="6" destOrd="0" presId="urn:microsoft.com/office/officeart/2005/8/layout/hProcess11"/>
    <dgm:cxn modelId="{E34D6315-01D2-A04D-9CA1-8FF8368132A4}" type="presParOf" srcId="{F2CBE88F-CBF9-2847-A779-B0F25F44D91C}" destId="{AAA33413-9762-734B-8460-532E361BF123}" srcOrd="0" destOrd="0" presId="urn:microsoft.com/office/officeart/2005/8/layout/hProcess11"/>
    <dgm:cxn modelId="{CF152314-C4E4-F046-968C-3DA189F6417F}" type="presParOf" srcId="{F2CBE88F-CBF9-2847-A779-B0F25F44D91C}" destId="{F679BC9C-9F78-C242-A403-DEA5C1A0F88D}" srcOrd="1" destOrd="0" presId="urn:microsoft.com/office/officeart/2005/8/layout/hProcess11"/>
    <dgm:cxn modelId="{F37DA274-AED2-AB49-B8B3-8E1291696CAD}" type="presParOf" srcId="{F2CBE88F-CBF9-2847-A779-B0F25F44D91C}" destId="{B2521A87-ECD4-A043-9523-821C7EE595E3}" srcOrd="2" destOrd="0" presId="urn:microsoft.com/office/officeart/2005/8/layout/hProcess11"/>
    <dgm:cxn modelId="{15B559B9-44F4-D044-A2A9-8202C5C75CC2}" type="presParOf" srcId="{35C97E5B-223B-2F41-8270-CB7CB1B527BC}" destId="{C7D81158-AD52-5B40-BE73-5D0A9A60137A}" srcOrd="7" destOrd="0" presId="urn:microsoft.com/office/officeart/2005/8/layout/hProcess11"/>
    <dgm:cxn modelId="{17B47D6F-DB39-4645-BE85-EBCB51145A6B}" type="presParOf" srcId="{35C97E5B-223B-2F41-8270-CB7CB1B527BC}" destId="{071E6F69-F092-5F45-8849-237EFD73B3B5}" srcOrd="8" destOrd="0" presId="urn:microsoft.com/office/officeart/2005/8/layout/hProcess11"/>
    <dgm:cxn modelId="{C8270598-8534-B14E-B988-53B10A76D6C7}" type="presParOf" srcId="{071E6F69-F092-5F45-8849-237EFD73B3B5}" destId="{7405AC8D-B390-2B45-8312-333D8F36D35C}" srcOrd="0" destOrd="0" presId="urn:microsoft.com/office/officeart/2005/8/layout/hProcess11"/>
    <dgm:cxn modelId="{53E1174F-18A1-7E4B-A602-6F462D798DBD}" type="presParOf" srcId="{071E6F69-F092-5F45-8849-237EFD73B3B5}" destId="{CD23409E-9FA4-8D4D-974F-3548A52368D1}" srcOrd="1" destOrd="0" presId="urn:microsoft.com/office/officeart/2005/8/layout/hProcess11"/>
    <dgm:cxn modelId="{C480B846-C6A5-0A4D-90FA-194D97486432}" type="presParOf" srcId="{071E6F69-F092-5F45-8849-237EFD73B3B5}" destId="{169AD154-8773-EC4D-88BA-603CA1F783D4}" srcOrd="2" destOrd="0" presId="urn:microsoft.com/office/officeart/2005/8/layout/hProcess11"/>
    <dgm:cxn modelId="{285F1627-C5CC-514C-A680-46AEBD85D37F}" type="presParOf" srcId="{35C97E5B-223B-2F41-8270-CB7CB1B527BC}" destId="{81CD392B-39D2-724C-A6D3-6858EB781223}" srcOrd="9" destOrd="0" presId="urn:microsoft.com/office/officeart/2005/8/layout/hProcess11"/>
    <dgm:cxn modelId="{BDA92AAA-63F4-3F44-9D4E-240A67B083F7}" type="presParOf" srcId="{35C97E5B-223B-2F41-8270-CB7CB1B527BC}" destId="{91BFDB34-C5F0-F444-9C73-9D8DAA63AE02}" srcOrd="10" destOrd="0" presId="urn:microsoft.com/office/officeart/2005/8/layout/hProcess11"/>
    <dgm:cxn modelId="{3B79D266-CC1E-D640-BC3A-BA17646DF826}" type="presParOf" srcId="{91BFDB34-C5F0-F444-9C73-9D8DAA63AE02}" destId="{8C6A8B57-C81F-F545-8E5C-060B22ED4F73}" srcOrd="0" destOrd="0" presId="urn:microsoft.com/office/officeart/2005/8/layout/hProcess11"/>
    <dgm:cxn modelId="{B3502D89-529E-464A-BEFD-EBF324AA0B16}" type="presParOf" srcId="{91BFDB34-C5F0-F444-9C73-9D8DAA63AE02}" destId="{7CF3B87C-3FB1-F948-87E2-BD63F1EFE55F}" srcOrd="1" destOrd="0" presId="urn:microsoft.com/office/officeart/2005/8/layout/hProcess11"/>
    <dgm:cxn modelId="{07BD9CF7-0075-B249-A64A-46BCBE24E4DF}" type="presParOf" srcId="{91BFDB34-C5F0-F444-9C73-9D8DAA63AE02}" destId="{94B4D753-2F33-A340-A92B-EF699DD6E0A1}" srcOrd="2" destOrd="0" presId="urn:microsoft.com/office/officeart/2005/8/layout/hProcess11"/>
    <dgm:cxn modelId="{4F57BF5A-3ACC-7544-B284-B1965306FCBA}" type="presParOf" srcId="{35C97E5B-223B-2F41-8270-CB7CB1B527BC}" destId="{4D7CF483-233A-8848-B594-D2A01EBECE8B}" srcOrd="11" destOrd="0" presId="urn:microsoft.com/office/officeart/2005/8/layout/hProcess11"/>
    <dgm:cxn modelId="{4D1F924E-EBE1-7A40-A705-1FA573CFB2F6}" type="presParOf" srcId="{35C97E5B-223B-2F41-8270-CB7CB1B527BC}" destId="{3E815439-4CAD-7142-A21C-8E43DC3145F3}" srcOrd="12" destOrd="0" presId="urn:microsoft.com/office/officeart/2005/8/layout/hProcess11"/>
    <dgm:cxn modelId="{619D3057-9A25-094B-94DD-860DFF6FF72C}" type="presParOf" srcId="{3E815439-4CAD-7142-A21C-8E43DC3145F3}" destId="{3E840729-701B-334E-BCB9-4667450CC3D8}" srcOrd="0" destOrd="0" presId="urn:microsoft.com/office/officeart/2005/8/layout/hProcess11"/>
    <dgm:cxn modelId="{E012B4D6-381E-C94F-98B3-6DD8E47E7916}" type="presParOf" srcId="{3E815439-4CAD-7142-A21C-8E43DC3145F3}" destId="{4B4EC290-EB83-2343-A0F4-9FC1DBD83772}" srcOrd="1" destOrd="0" presId="urn:microsoft.com/office/officeart/2005/8/layout/hProcess11"/>
    <dgm:cxn modelId="{75632157-4A10-2B40-B26F-9CFE08036142}" type="presParOf" srcId="{3E815439-4CAD-7142-A21C-8E43DC3145F3}" destId="{4B533928-B263-194A-B3A4-3C3BA4C5A681}"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2A0AC4C-3981-A14D-A83F-DFE38FE571F7}" type="doc">
      <dgm:prSet loTypeId="urn:microsoft.com/office/officeart/2005/8/layout/hProcess11" loCatId="" qsTypeId="urn:microsoft.com/office/officeart/2005/8/quickstyle/simple1" qsCatId="simple" csTypeId="urn:microsoft.com/office/officeart/2005/8/colors/accent1_2" csCatId="accent1" phldr="1"/>
      <dgm:spPr/>
    </dgm:pt>
    <dgm:pt modelId="{A473EDB4-3194-0147-9CE6-8D017D663DFC}">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mj-lt"/>
            <a:buAutoNum type="arabicPeriod"/>
          </a:pPr>
          <a:r>
            <a:rPr lang="el-GR" sz="1100" b="1" dirty="0"/>
            <a:t>Διασφάλιση διαθεσιμότητας μονάδας επεξεργασίας βιοαποβλήτων</a:t>
          </a:r>
          <a:endParaRPr lang="en-GB" sz="1100" dirty="0"/>
        </a:p>
      </dgm:t>
    </dgm:pt>
    <dgm:pt modelId="{8A74528E-5F33-D34C-8B5B-C3B9A968BC0F}" type="parTrans" cxnId="{44B056CC-B628-494A-ACDC-66A0C3A95998}">
      <dgm:prSet/>
      <dgm:spPr/>
      <dgm:t>
        <a:bodyPr/>
        <a:lstStyle/>
        <a:p>
          <a:endParaRPr lang="en-GB"/>
        </a:p>
      </dgm:t>
    </dgm:pt>
    <dgm:pt modelId="{28179A7A-5495-B743-8622-1CA7D64AD830}" type="sibTrans" cxnId="{44B056CC-B628-494A-ACDC-66A0C3A95998}">
      <dgm:prSet/>
      <dgm:spPr/>
      <dgm:t>
        <a:bodyPr/>
        <a:lstStyle/>
        <a:p>
          <a:endParaRPr lang="en-GB"/>
        </a:p>
      </dgm:t>
    </dgm:pt>
    <dgm:pt modelId="{C641DE8E-43DF-2B48-9FD6-ACE7EDC503B0}">
      <dgm:prSet phldrT="[Tex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dgm:spPr>
      <dgm:t>
        <a:bodyPr/>
        <a:lstStyle/>
        <a:p>
          <a:pPr>
            <a:buFont typeface="+mj-lt"/>
            <a:buAutoNum type="arabicPeriod"/>
          </a:pPr>
          <a:r>
            <a:rPr lang="el-GR" sz="1100" b="1" dirty="0"/>
            <a:t>Αρχικός Σχεδιασμός Συστήματος </a:t>
          </a:r>
          <a:r>
            <a:rPr lang="el-GR" sz="1100" b="1" dirty="0" err="1"/>
            <a:t>ΔσΠ</a:t>
          </a:r>
          <a:endParaRPr lang="en-GB" sz="1100" dirty="0"/>
        </a:p>
      </dgm:t>
    </dgm:pt>
    <dgm:pt modelId="{10B364C7-59C2-7048-B54A-25C4202477B5}" type="parTrans" cxnId="{42D0BA7E-2185-8F4E-BA49-C8EBCB99D092}">
      <dgm:prSet/>
      <dgm:spPr/>
      <dgm:t>
        <a:bodyPr/>
        <a:lstStyle/>
        <a:p>
          <a:endParaRPr lang="en-GB"/>
        </a:p>
      </dgm:t>
    </dgm:pt>
    <dgm:pt modelId="{A807A600-AEA0-AF4D-9FA2-FE71819DDC14}" type="sibTrans" cxnId="{42D0BA7E-2185-8F4E-BA49-C8EBCB99D092}">
      <dgm:prSet/>
      <dgm:spPr/>
      <dgm:t>
        <a:bodyPr/>
        <a:lstStyle/>
        <a:p>
          <a:endParaRPr lang="en-GB"/>
        </a:p>
      </dgm:t>
    </dgm:pt>
    <dgm:pt modelId="{C9A6C11E-A9E1-634C-99C7-DC3464426CDF}">
      <dgm:prSet phldrT="[Text]" custT="1"/>
      <dgm: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pPr>
            <a:buFont typeface="+mj-lt"/>
            <a:buAutoNum type="arabicPeriod"/>
          </a:pPr>
          <a:r>
            <a:rPr lang="el-GR" sz="1100" b="1" dirty="0"/>
            <a:t>Επιλογή Συστήματος </a:t>
          </a:r>
          <a:r>
            <a:rPr lang="el-GR" sz="1100" b="1" dirty="0" err="1"/>
            <a:t>ΔσΠ</a:t>
          </a:r>
          <a:endParaRPr lang="en-GB" sz="1100" dirty="0"/>
        </a:p>
      </dgm:t>
    </dgm:pt>
    <dgm:pt modelId="{2A90A3A0-B33F-2B43-88E4-75F1C32D059A}" type="parTrans" cxnId="{DD8AE589-7E3A-744E-9FEC-68FB234FFEA7}">
      <dgm:prSet/>
      <dgm:spPr/>
      <dgm:t>
        <a:bodyPr/>
        <a:lstStyle/>
        <a:p>
          <a:endParaRPr lang="en-GB"/>
        </a:p>
      </dgm:t>
    </dgm:pt>
    <dgm:pt modelId="{D8FDC0FA-08D3-E243-8774-CD780EDE9B5D}" type="sibTrans" cxnId="{DD8AE589-7E3A-744E-9FEC-68FB234FFEA7}">
      <dgm:prSet/>
      <dgm:spPr/>
      <dgm:t>
        <a:bodyPr/>
        <a:lstStyle/>
        <a:p>
          <a:endParaRPr lang="en-GB"/>
        </a:p>
      </dgm:t>
    </dgm:pt>
    <dgm:pt modelId="{74F47495-85C6-D442-A475-1EB6DE62CC10}">
      <dgm:prSet custT="1"/>
      <dgm: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pPr>
            <a:buFont typeface="+mj-lt"/>
            <a:buAutoNum type="arabicPeriod"/>
          </a:pPr>
          <a:r>
            <a:rPr lang="el-GR" sz="1100" b="1" dirty="0"/>
            <a:t>Επιλογή &amp; Προμήθεια Υλικών και Εξοπλισμού</a:t>
          </a:r>
          <a:endParaRPr lang="en-GB" sz="1100" dirty="0"/>
        </a:p>
      </dgm:t>
    </dgm:pt>
    <dgm:pt modelId="{6CCB421D-6150-EE45-8DC2-5BB659AA728B}" type="parTrans" cxnId="{14FB567B-2548-7A42-BF0E-2F98D28200DA}">
      <dgm:prSet/>
      <dgm:spPr/>
      <dgm:t>
        <a:bodyPr/>
        <a:lstStyle/>
        <a:p>
          <a:endParaRPr lang="en-GB"/>
        </a:p>
      </dgm:t>
    </dgm:pt>
    <dgm:pt modelId="{A37B4E9A-FF2C-144E-A9B9-DCEA7918D3A6}" type="sibTrans" cxnId="{14FB567B-2548-7A42-BF0E-2F98D28200DA}">
      <dgm:prSet/>
      <dgm:spPr/>
      <dgm:t>
        <a:bodyPr/>
        <a:lstStyle/>
        <a:p>
          <a:endParaRPr lang="en-GB"/>
        </a:p>
      </dgm:t>
    </dgm:pt>
    <dgm:pt modelId="{0AE9C567-B429-A641-A550-8D745A272A37}">
      <dgm:prSe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pPr>
            <a:buFont typeface="+mj-lt"/>
            <a:buAutoNum type="arabicPeriod"/>
          </a:pPr>
          <a:r>
            <a:rPr lang="el-GR" sz="1100" b="1" dirty="0"/>
            <a:t>Συλλογή και μεταφορά αποβλήτων </a:t>
          </a:r>
          <a:endParaRPr lang="en-GB" sz="1100" dirty="0"/>
        </a:p>
      </dgm:t>
    </dgm:pt>
    <dgm:pt modelId="{DE6DB32D-B3A0-B742-8580-1942492D4332}" type="parTrans" cxnId="{BD0258E8-957B-E04E-89CE-C410A9DBB0F2}">
      <dgm:prSet/>
      <dgm:spPr/>
      <dgm:t>
        <a:bodyPr/>
        <a:lstStyle/>
        <a:p>
          <a:endParaRPr lang="en-GB"/>
        </a:p>
      </dgm:t>
    </dgm:pt>
    <dgm:pt modelId="{BB5C3D14-C254-FD43-A9B2-09BEBE318987}" type="sibTrans" cxnId="{BD0258E8-957B-E04E-89CE-C410A9DBB0F2}">
      <dgm:prSet/>
      <dgm:spPr/>
      <dgm:t>
        <a:bodyPr/>
        <a:lstStyle/>
        <a:p>
          <a:endParaRPr lang="en-GB"/>
        </a:p>
      </dgm:t>
    </dgm:pt>
    <dgm:pt modelId="{17FBE378-4365-FC44-A3A2-9A03F796317F}">
      <dgm:prSet custT="1"/>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pPr>
            <a:buFont typeface="+mj-lt"/>
            <a:buAutoNum type="arabicPeriod"/>
          </a:pPr>
          <a:r>
            <a:rPr lang="el-GR" sz="1100" b="1" dirty="0"/>
            <a:t>Οργάνωση Δράσεων Ευαισθητοποίησης &amp; Ενημέρωσης</a:t>
          </a:r>
          <a:endParaRPr lang="en-GB" sz="1100" dirty="0"/>
        </a:p>
      </dgm:t>
    </dgm:pt>
    <dgm:pt modelId="{2AA41770-91E9-7D4A-B0D3-FCBB4D5CE9F7}" type="parTrans" cxnId="{5444D597-7CDE-5A41-91B6-786DB30B7650}">
      <dgm:prSet/>
      <dgm:spPr/>
      <dgm:t>
        <a:bodyPr/>
        <a:lstStyle/>
        <a:p>
          <a:endParaRPr lang="en-GB"/>
        </a:p>
      </dgm:t>
    </dgm:pt>
    <dgm:pt modelId="{EE1824D8-31F9-B940-A485-78CE7E141EA1}" type="sibTrans" cxnId="{5444D597-7CDE-5A41-91B6-786DB30B7650}">
      <dgm:prSet/>
      <dgm:spPr/>
      <dgm:t>
        <a:bodyPr/>
        <a:lstStyle/>
        <a:p>
          <a:endParaRPr lang="en-GB"/>
        </a:p>
      </dgm:t>
    </dgm:pt>
    <dgm:pt modelId="{61DB0E5D-B4E6-3849-932F-CBE6D772358D}">
      <dgm:prSet custT="1"/>
      <dgm:spPr/>
      <dgm:t>
        <a:bodyPr/>
        <a:lstStyle/>
        <a:p>
          <a:pPr>
            <a:buFont typeface="+mj-lt"/>
            <a:buAutoNum type="arabicPeriod"/>
          </a:pPr>
          <a:r>
            <a:rPr lang="el-GR" sz="1100" b="1" dirty="0"/>
            <a:t>Κόστος λειτουργίας Συστήματος </a:t>
          </a:r>
          <a:r>
            <a:rPr lang="el-GR" sz="1100" b="1" dirty="0" err="1"/>
            <a:t>ΔσΠ</a:t>
          </a:r>
          <a:endParaRPr lang="en-GB" sz="1100" dirty="0"/>
        </a:p>
      </dgm:t>
    </dgm:pt>
    <dgm:pt modelId="{42612F12-EC11-DA4C-8CE2-5B3F5441F29E}" type="parTrans" cxnId="{0B8C4CE6-7DC1-1C41-9DB0-3133FBA84460}">
      <dgm:prSet/>
      <dgm:spPr/>
      <dgm:t>
        <a:bodyPr/>
        <a:lstStyle/>
        <a:p>
          <a:endParaRPr lang="en-GB"/>
        </a:p>
      </dgm:t>
    </dgm:pt>
    <dgm:pt modelId="{798AB00C-D5EF-9A4A-A5C2-ED959A5F4890}" type="sibTrans" cxnId="{0B8C4CE6-7DC1-1C41-9DB0-3133FBA84460}">
      <dgm:prSet/>
      <dgm:spPr/>
      <dgm:t>
        <a:bodyPr/>
        <a:lstStyle/>
        <a:p>
          <a:endParaRPr lang="en-GB"/>
        </a:p>
      </dgm:t>
    </dgm:pt>
    <dgm:pt modelId="{9AE16A5E-22B7-464B-85F5-868A5198AFAE}" type="pres">
      <dgm:prSet presAssocID="{82A0AC4C-3981-A14D-A83F-DFE38FE571F7}" presName="Name0" presStyleCnt="0">
        <dgm:presLayoutVars>
          <dgm:dir/>
          <dgm:resizeHandles val="exact"/>
        </dgm:presLayoutVars>
      </dgm:prSet>
      <dgm:spPr/>
    </dgm:pt>
    <dgm:pt modelId="{28F5A3DA-A91B-4C49-8AC8-6F845BC9A7D2}" type="pres">
      <dgm:prSet presAssocID="{82A0AC4C-3981-A14D-A83F-DFE38FE571F7}" presName="arrow" presStyleLbl="bgShp" presStyleIdx="0" presStyleCnt="1"/>
      <dgm:spPr/>
    </dgm:pt>
    <dgm:pt modelId="{35C97E5B-223B-2F41-8270-CB7CB1B527BC}" type="pres">
      <dgm:prSet presAssocID="{82A0AC4C-3981-A14D-A83F-DFE38FE571F7}" presName="points" presStyleCnt="0"/>
      <dgm:spPr/>
    </dgm:pt>
    <dgm:pt modelId="{1AFD307A-608B-B042-94B1-162CF69909D3}" type="pres">
      <dgm:prSet presAssocID="{A473EDB4-3194-0147-9CE6-8D017D663DFC}" presName="compositeA" presStyleCnt="0"/>
      <dgm:spPr/>
    </dgm:pt>
    <dgm:pt modelId="{8F6B9886-23CD-884D-AE24-873042C9BBFB}" type="pres">
      <dgm:prSet presAssocID="{A473EDB4-3194-0147-9CE6-8D017D663DFC}" presName="textA" presStyleLbl="revTx" presStyleIdx="0" presStyleCnt="7" custScaleX="263616">
        <dgm:presLayoutVars>
          <dgm:bulletEnabled val="1"/>
        </dgm:presLayoutVars>
      </dgm:prSet>
      <dgm:spPr/>
    </dgm:pt>
    <dgm:pt modelId="{6C45BF68-E27B-8C4C-9A6C-A78403A9AFB1}" type="pres">
      <dgm:prSet presAssocID="{A473EDB4-3194-0147-9CE6-8D017D663DFC}" presName="circleA" presStyleLbl="node1" presStyleIdx="0" presStyleCnt="7"/>
      <dgm:spPr/>
    </dgm:pt>
    <dgm:pt modelId="{9B36E32B-7203-B348-A2BD-DA8BFC5EC773}" type="pres">
      <dgm:prSet presAssocID="{A473EDB4-3194-0147-9CE6-8D017D663DFC}" presName="spaceA" presStyleCnt="0"/>
      <dgm:spPr/>
    </dgm:pt>
    <dgm:pt modelId="{376532B6-D0AB-3E43-AD15-03A8E53FA067}" type="pres">
      <dgm:prSet presAssocID="{28179A7A-5495-B743-8622-1CA7D64AD830}" presName="space" presStyleCnt="0"/>
      <dgm:spPr/>
    </dgm:pt>
    <dgm:pt modelId="{274A71B2-349D-E448-ACFD-7395B3526FCE}" type="pres">
      <dgm:prSet presAssocID="{C641DE8E-43DF-2B48-9FD6-ACE7EDC503B0}" presName="compositeB" presStyleCnt="0"/>
      <dgm:spPr/>
    </dgm:pt>
    <dgm:pt modelId="{A5AF7789-6AA1-3047-B0B2-5A581951515A}" type="pres">
      <dgm:prSet presAssocID="{C641DE8E-43DF-2B48-9FD6-ACE7EDC503B0}" presName="textB" presStyleLbl="revTx" presStyleIdx="1" presStyleCnt="7" custScaleX="219946">
        <dgm:presLayoutVars>
          <dgm:bulletEnabled val="1"/>
        </dgm:presLayoutVars>
      </dgm:prSet>
      <dgm:spPr/>
    </dgm:pt>
    <dgm:pt modelId="{E6B23289-3039-E24E-8CFA-1047DEADE77D}" type="pres">
      <dgm:prSet presAssocID="{C641DE8E-43DF-2B48-9FD6-ACE7EDC503B0}" presName="circleB" presStyleLbl="node1" presStyleIdx="1" presStyleCnt="7"/>
      <dgm:spPr/>
    </dgm:pt>
    <dgm:pt modelId="{17579058-0B35-2F40-9EB7-956757D3367E}" type="pres">
      <dgm:prSet presAssocID="{C641DE8E-43DF-2B48-9FD6-ACE7EDC503B0}" presName="spaceB" presStyleCnt="0"/>
      <dgm:spPr/>
    </dgm:pt>
    <dgm:pt modelId="{140C1D20-FAD5-A045-9252-6866210D17E5}" type="pres">
      <dgm:prSet presAssocID="{A807A600-AEA0-AF4D-9FA2-FE71819DDC14}" presName="space" presStyleCnt="0"/>
      <dgm:spPr/>
    </dgm:pt>
    <dgm:pt modelId="{8215AD87-8C93-B54B-A9C3-6B801C751588}" type="pres">
      <dgm:prSet presAssocID="{C9A6C11E-A9E1-634C-99C7-DC3464426CDF}" presName="compositeA" presStyleCnt="0"/>
      <dgm:spPr/>
    </dgm:pt>
    <dgm:pt modelId="{A73FCA67-D4A4-AB41-B4E6-38B2D6B4AD08}" type="pres">
      <dgm:prSet presAssocID="{C9A6C11E-A9E1-634C-99C7-DC3464426CDF}" presName="textA" presStyleLbl="revTx" presStyleIdx="2" presStyleCnt="7" custScaleX="182320">
        <dgm:presLayoutVars>
          <dgm:bulletEnabled val="1"/>
        </dgm:presLayoutVars>
      </dgm:prSet>
      <dgm:spPr/>
    </dgm:pt>
    <dgm:pt modelId="{94895320-8321-AE47-A968-1CCC2CC49C9B}" type="pres">
      <dgm:prSet presAssocID="{C9A6C11E-A9E1-634C-99C7-DC3464426CDF}" presName="circleA" presStyleLbl="node1" presStyleIdx="2" presStyleCnt="7"/>
      <dgm:spPr/>
    </dgm:pt>
    <dgm:pt modelId="{70B7F2F4-F8B2-BE47-A854-63AF71CC26D3}" type="pres">
      <dgm:prSet presAssocID="{C9A6C11E-A9E1-634C-99C7-DC3464426CDF}" presName="spaceA" presStyleCnt="0"/>
      <dgm:spPr/>
    </dgm:pt>
    <dgm:pt modelId="{C2859B9E-385B-6443-A942-D4D61A42BBCA}" type="pres">
      <dgm:prSet presAssocID="{D8FDC0FA-08D3-E243-8774-CD780EDE9B5D}" presName="space" presStyleCnt="0"/>
      <dgm:spPr/>
    </dgm:pt>
    <dgm:pt modelId="{F2CBE88F-CBF9-2847-A779-B0F25F44D91C}" type="pres">
      <dgm:prSet presAssocID="{74F47495-85C6-D442-A475-1EB6DE62CC10}" presName="compositeB" presStyleCnt="0"/>
      <dgm:spPr/>
    </dgm:pt>
    <dgm:pt modelId="{AAA33413-9762-734B-8460-532E361BF123}" type="pres">
      <dgm:prSet presAssocID="{74F47495-85C6-D442-A475-1EB6DE62CC10}" presName="textB" presStyleLbl="revTx" presStyleIdx="3" presStyleCnt="7" custScaleX="189480">
        <dgm:presLayoutVars>
          <dgm:bulletEnabled val="1"/>
        </dgm:presLayoutVars>
      </dgm:prSet>
      <dgm:spPr/>
    </dgm:pt>
    <dgm:pt modelId="{F679BC9C-9F78-C242-A403-DEA5C1A0F88D}" type="pres">
      <dgm:prSet presAssocID="{74F47495-85C6-D442-A475-1EB6DE62CC10}" presName="circleB" presStyleLbl="node1" presStyleIdx="3" presStyleCnt="7"/>
      <dgm:spPr/>
    </dgm:pt>
    <dgm:pt modelId="{B2521A87-ECD4-A043-9523-821C7EE595E3}" type="pres">
      <dgm:prSet presAssocID="{74F47495-85C6-D442-A475-1EB6DE62CC10}" presName="spaceB" presStyleCnt="0"/>
      <dgm:spPr/>
    </dgm:pt>
    <dgm:pt modelId="{C7D81158-AD52-5B40-BE73-5D0A9A60137A}" type="pres">
      <dgm:prSet presAssocID="{A37B4E9A-FF2C-144E-A9B9-DCEA7918D3A6}" presName="space" presStyleCnt="0"/>
      <dgm:spPr/>
    </dgm:pt>
    <dgm:pt modelId="{071E6F69-F092-5F45-8849-237EFD73B3B5}" type="pres">
      <dgm:prSet presAssocID="{0AE9C567-B429-A641-A550-8D745A272A37}" presName="compositeA" presStyleCnt="0"/>
      <dgm:spPr/>
    </dgm:pt>
    <dgm:pt modelId="{7405AC8D-B390-2B45-8312-333D8F36D35C}" type="pres">
      <dgm:prSet presAssocID="{0AE9C567-B429-A641-A550-8D745A272A37}" presName="textA" presStyleLbl="revTx" presStyleIdx="4" presStyleCnt="7" custScaleX="173437">
        <dgm:presLayoutVars>
          <dgm:bulletEnabled val="1"/>
        </dgm:presLayoutVars>
      </dgm:prSet>
      <dgm:spPr/>
    </dgm:pt>
    <dgm:pt modelId="{CD23409E-9FA4-8D4D-974F-3548A52368D1}" type="pres">
      <dgm:prSet presAssocID="{0AE9C567-B429-A641-A550-8D745A272A37}" presName="circleA" presStyleLbl="node1" presStyleIdx="4" presStyleCnt="7"/>
      <dgm:spPr/>
    </dgm:pt>
    <dgm:pt modelId="{169AD154-8773-EC4D-88BA-603CA1F783D4}" type="pres">
      <dgm:prSet presAssocID="{0AE9C567-B429-A641-A550-8D745A272A37}" presName="spaceA" presStyleCnt="0"/>
      <dgm:spPr/>
    </dgm:pt>
    <dgm:pt modelId="{81CD392B-39D2-724C-A6D3-6858EB781223}" type="pres">
      <dgm:prSet presAssocID="{BB5C3D14-C254-FD43-A9B2-09BEBE318987}" presName="space" presStyleCnt="0"/>
      <dgm:spPr/>
    </dgm:pt>
    <dgm:pt modelId="{91BFDB34-C5F0-F444-9C73-9D8DAA63AE02}" type="pres">
      <dgm:prSet presAssocID="{17FBE378-4365-FC44-A3A2-9A03F796317F}" presName="compositeB" presStyleCnt="0"/>
      <dgm:spPr/>
    </dgm:pt>
    <dgm:pt modelId="{8C6A8B57-C81F-F545-8E5C-060B22ED4F73}" type="pres">
      <dgm:prSet presAssocID="{17FBE378-4365-FC44-A3A2-9A03F796317F}" presName="textB" presStyleLbl="revTx" presStyleIdx="5" presStyleCnt="7" custScaleX="273737">
        <dgm:presLayoutVars>
          <dgm:bulletEnabled val="1"/>
        </dgm:presLayoutVars>
      </dgm:prSet>
      <dgm:spPr/>
    </dgm:pt>
    <dgm:pt modelId="{7CF3B87C-3FB1-F948-87E2-BD63F1EFE55F}" type="pres">
      <dgm:prSet presAssocID="{17FBE378-4365-FC44-A3A2-9A03F796317F}" presName="circleB" presStyleLbl="node1" presStyleIdx="5" presStyleCnt="7"/>
      <dgm:spPr/>
    </dgm:pt>
    <dgm:pt modelId="{94B4D753-2F33-A340-A92B-EF699DD6E0A1}" type="pres">
      <dgm:prSet presAssocID="{17FBE378-4365-FC44-A3A2-9A03F796317F}" presName="spaceB" presStyleCnt="0"/>
      <dgm:spPr/>
    </dgm:pt>
    <dgm:pt modelId="{4D7CF483-233A-8848-B594-D2A01EBECE8B}" type="pres">
      <dgm:prSet presAssocID="{EE1824D8-31F9-B940-A485-78CE7E141EA1}" presName="space" presStyleCnt="0"/>
      <dgm:spPr/>
    </dgm:pt>
    <dgm:pt modelId="{3E815439-4CAD-7142-A21C-8E43DC3145F3}" type="pres">
      <dgm:prSet presAssocID="{61DB0E5D-B4E6-3849-932F-CBE6D772358D}" presName="compositeA" presStyleCnt="0"/>
      <dgm:spPr/>
    </dgm:pt>
    <dgm:pt modelId="{3E840729-701B-334E-BCB9-4667450CC3D8}" type="pres">
      <dgm:prSet presAssocID="{61DB0E5D-B4E6-3849-932F-CBE6D772358D}" presName="textA" presStyleLbl="revTx" presStyleIdx="6" presStyleCnt="7" custScaleX="194347">
        <dgm:presLayoutVars>
          <dgm:bulletEnabled val="1"/>
        </dgm:presLayoutVars>
      </dgm:prSet>
      <dgm:spPr/>
    </dgm:pt>
    <dgm:pt modelId="{4B4EC290-EB83-2343-A0F4-9FC1DBD83772}" type="pres">
      <dgm:prSet presAssocID="{61DB0E5D-B4E6-3849-932F-CBE6D772358D}" presName="circleA" presStyleLbl="node1" presStyleIdx="6" presStyleCnt="7"/>
      <dgm:spPr/>
    </dgm:pt>
    <dgm:pt modelId="{4B533928-B263-194A-B3A4-3C3BA4C5A681}" type="pres">
      <dgm:prSet presAssocID="{61DB0E5D-B4E6-3849-932F-CBE6D772358D}" presName="spaceA" presStyleCnt="0"/>
      <dgm:spPr/>
    </dgm:pt>
  </dgm:ptLst>
  <dgm:cxnLst>
    <dgm:cxn modelId="{4592F947-16F2-5440-B6B3-2622542EC4A1}" type="presOf" srcId="{82A0AC4C-3981-A14D-A83F-DFE38FE571F7}" destId="{9AE16A5E-22B7-464B-85F5-868A5198AFAE}" srcOrd="0" destOrd="0" presId="urn:microsoft.com/office/officeart/2005/8/layout/hProcess11"/>
    <dgm:cxn modelId="{4BA69356-2ABD-9F43-A2C6-EF79D7D61C27}" type="presOf" srcId="{17FBE378-4365-FC44-A3A2-9A03F796317F}" destId="{8C6A8B57-C81F-F545-8E5C-060B22ED4F73}" srcOrd="0" destOrd="0" presId="urn:microsoft.com/office/officeart/2005/8/layout/hProcess11"/>
    <dgm:cxn modelId="{FDCBCC76-D4B0-D145-9F1C-322BC9ADBCBC}" type="presOf" srcId="{C9A6C11E-A9E1-634C-99C7-DC3464426CDF}" destId="{A73FCA67-D4A4-AB41-B4E6-38B2D6B4AD08}" srcOrd="0" destOrd="0" presId="urn:microsoft.com/office/officeart/2005/8/layout/hProcess11"/>
    <dgm:cxn modelId="{14FB567B-2548-7A42-BF0E-2F98D28200DA}" srcId="{82A0AC4C-3981-A14D-A83F-DFE38FE571F7}" destId="{74F47495-85C6-D442-A475-1EB6DE62CC10}" srcOrd="3" destOrd="0" parTransId="{6CCB421D-6150-EE45-8DC2-5BB659AA728B}" sibTransId="{A37B4E9A-FF2C-144E-A9B9-DCEA7918D3A6}"/>
    <dgm:cxn modelId="{42D0BA7E-2185-8F4E-BA49-C8EBCB99D092}" srcId="{82A0AC4C-3981-A14D-A83F-DFE38FE571F7}" destId="{C641DE8E-43DF-2B48-9FD6-ACE7EDC503B0}" srcOrd="1" destOrd="0" parTransId="{10B364C7-59C2-7048-B54A-25C4202477B5}" sibTransId="{A807A600-AEA0-AF4D-9FA2-FE71819DDC14}"/>
    <dgm:cxn modelId="{34AD7F7F-57C0-6E4D-985A-76E00EE0B68C}" type="presOf" srcId="{C641DE8E-43DF-2B48-9FD6-ACE7EDC503B0}" destId="{A5AF7789-6AA1-3047-B0B2-5A581951515A}" srcOrd="0" destOrd="0" presId="urn:microsoft.com/office/officeart/2005/8/layout/hProcess11"/>
    <dgm:cxn modelId="{DD8AE589-7E3A-744E-9FEC-68FB234FFEA7}" srcId="{82A0AC4C-3981-A14D-A83F-DFE38FE571F7}" destId="{C9A6C11E-A9E1-634C-99C7-DC3464426CDF}" srcOrd="2" destOrd="0" parTransId="{2A90A3A0-B33F-2B43-88E4-75F1C32D059A}" sibTransId="{D8FDC0FA-08D3-E243-8774-CD780EDE9B5D}"/>
    <dgm:cxn modelId="{5444D597-7CDE-5A41-91B6-786DB30B7650}" srcId="{82A0AC4C-3981-A14D-A83F-DFE38FE571F7}" destId="{17FBE378-4365-FC44-A3A2-9A03F796317F}" srcOrd="5" destOrd="0" parTransId="{2AA41770-91E9-7D4A-B0D3-FCBB4D5CE9F7}" sibTransId="{EE1824D8-31F9-B940-A485-78CE7E141EA1}"/>
    <dgm:cxn modelId="{38EF15A8-D95A-EF43-A0CF-B31563F18705}" type="presOf" srcId="{0AE9C567-B429-A641-A550-8D745A272A37}" destId="{7405AC8D-B390-2B45-8312-333D8F36D35C}" srcOrd="0" destOrd="0" presId="urn:microsoft.com/office/officeart/2005/8/layout/hProcess11"/>
    <dgm:cxn modelId="{44B056CC-B628-494A-ACDC-66A0C3A95998}" srcId="{82A0AC4C-3981-A14D-A83F-DFE38FE571F7}" destId="{A473EDB4-3194-0147-9CE6-8D017D663DFC}" srcOrd="0" destOrd="0" parTransId="{8A74528E-5F33-D34C-8B5B-C3B9A968BC0F}" sibTransId="{28179A7A-5495-B743-8622-1CA7D64AD830}"/>
    <dgm:cxn modelId="{80C47FDE-F956-D543-81DA-7437A04A24D0}" type="presOf" srcId="{A473EDB4-3194-0147-9CE6-8D017D663DFC}" destId="{8F6B9886-23CD-884D-AE24-873042C9BBFB}" srcOrd="0" destOrd="0" presId="urn:microsoft.com/office/officeart/2005/8/layout/hProcess11"/>
    <dgm:cxn modelId="{0B8C4CE6-7DC1-1C41-9DB0-3133FBA84460}" srcId="{82A0AC4C-3981-A14D-A83F-DFE38FE571F7}" destId="{61DB0E5D-B4E6-3849-932F-CBE6D772358D}" srcOrd="6" destOrd="0" parTransId="{42612F12-EC11-DA4C-8CE2-5B3F5441F29E}" sibTransId="{798AB00C-D5EF-9A4A-A5C2-ED959A5F4890}"/>
    <dgm:cxn modelId="{BD0258E8-957B-E04E-89CE-C410A9DBB0F2}" srcId="{82A0AC4C-3981-A14D-A83F-DFE38FE571F7}" destId="{0AE9C567-B429-A641-A550-8D745A272A37}" srcOrd="4" destOrd="0" parTransId="{DE6DB32D-B3A0-B742-8580-1942492D4332}" sibTransId="{BB5C3D14-C254-FD43-A9B2-09BEBE318987}"/>
    <dgm:cxn modelId="{10CC47E9-414E-854B-9D23-C40DD7BDEC56}" type="presOf" srcId="{74F47495-85C6-D442-A475-1EB6DE62CC10}" destId="{AAA33413-9762-734B-8460-532E361BF123}" srcOrd="0" destOrd="0" presId="urn:microsoft.com/office/officeart/2005/8/layout/hProcess11"/>
    <dgm:cxn modelId="{BF6405FD-6D3E-514E-B4E7-BEDD0A1EADC5}" type="presOf" srcId="{61DB0E5D-B4E6-3849-932F-CBE6D772358D}" destId="{3E840729-701B-334E-BCB9-4667450CC3D8}" srcOrd="0" destOrd="0" presId="urn:microsoft.com/office/officeart/2005/8/layout/hProcess11"/>
    <dgm:cxn modelId="{165A0529-F2D1-BD4B-9DE6-116B919DA95F}" type="presParOf" srcId="{9AE16A5E-22B7-464B-85F5-868A5198AFAE}" destId="{28F5A3DA-A91B-4C49-8AC8-6F845BC9A7D2}" srcOrd="0" destOrd="0" presId="urn:microsoft.com/office/officeart/2005/8/layout/hProcess11"/>
    <dgm:cxn modelId="{F95A52C5-66B7-A043-BFC2-60A7663FDE1F}" type="presParOf" srcId="{9AE16A5E-22B7-464B-85F5-868A5198AFAE}" destId="{35C97E5B-223B-2F41-8270-CB7CB1B527BC}" srcOrd="1" destOrd="0" presId="urn:microsoft.com/office/officeart/2005/8/layout/hProcess11"/>
    <dgm:cxn modelId="{631B77FD-63B9-CE46-819D-1E3A3633E78F}" type="presParOf" srcId="{35C97E5B-223B-2F41-8270-CB7CB1B527BC}" destId="{1AFD307A-608B-B042-94B1-162CF69909D3}" srcOrd="0" destOrd="0" presId="urn:microsoft.com/office/officeart/2005/8/layout/hProcess11"/>
    <dgm:cxn modelId="{0025FEAD-CED9-1049-8DFA-8C4432DF0CF0}" type="presParOf" srcId="{1AFD307A-608B-B042-94B1-162CF69909D3}" destId="{8F6B9886-23CD-884D-AE24-873042C9BBFB}" srcOrd="0" destOrd="0" presId="urn:microsoft.com/office/officeart/2005/8/layout/hProcess11"/>
    <dgm:cxn modelId="{9DF220B2-1880-3240-8C34-4179D7F4E9A5}" type="presParOf" srcId="{1AFD307A-608B-B042-94B1-162CF69909D3}" destId="{6C45BF68-E27B-8C4C-9A6C-A78403A9AFB1}" srcOrd="1" destOrd="0" presId="urn:microsoft.com/office/officeart/2005/8/layout/hProcess11"/>
    <dgm:cxn modelId="{3013A39C-74B0-824D-B71E-A20B5C3C4456}" type="presParOf" srcId="{1AFD307A-608B-B042-94B1-162CF69909D3}" destId="{9B36E32B-7203-B348-A2BD-DA8BFC5EC773}" srcOrd="2" destOrd="0" presId="urn:microsoft.com/office/officeart/2005/8/layout/hProcess11"/>
    <dgm:cxn modelId="{934755BF-9753-9C4E-99EB-7863B9571227}" type="presParOf" srcId="{35C97E5B-223B-2F41-8270-CB7CB1B527BC}" destId="{376532B6-D0AB-3E43-AD15-03A8E53FA067}" srcOrd="1" destOrd="0" presId="urn:microsoft.com/office/officeart/2005/8/layout/hProcess11"/>
    <dgm:cxn modelId="{CF9AE3E6-F83F-4D44-8AC1-6D18BC44EEFC}" type="presParOf" srcId="{35C97E5B-223B-2F41-8270-CB7CB1B527BC}" destId="{274A71B2-349D-E448-ACFD-7395B3526FCE}" srcOrd="2" destOrd="0" presId="urn:microsoft.com/office/officeart/2005/8/layout/hProcess11"/>
    <dgm:cxn modelId="{12D13883-CD30-194F-9D3B-E25E032AFF8A}" type="presParOf" srcId="{274A71B2-349D-E448-ACFD-7395B3526FCE}" destId="{A5AF7789-6AA1-3047-B0B2-5A581951515A}" srcOrd="0" destOrd="0" presId="urn:microsoft.com/office/officeart/2005/8/layout/hProcess11"/>
    <dgm:cxn modelId="{6BD6CD0B-5DDB-6647-AAD4-CB75ED9EF7E4}" type="presParOf" srcId="{274A71B2-349D-E448-ACFD-7395B3526FCE}" destId="{E6B23289-3039-E24E-8CFA-1047DEADE77D}" srcOrd="1" destOrd="0" presId="urn:microsoft.com/office/officeart/2005/8/layout/hProcess11"/>
    <dgm:cxn modelId="{53AF2FC8-2450-D042-9580-189196AC8083}" type="presParOf" srcId="{274A71B2-349D-E448-ACFD-7395B3526FCE}" destId="{17579058-0B35-2F40-9EB7-956757D3367E}" srcOrd="2" destOrd="0" presId="urn:microsoft.com/office/officeart/2005/8/layout/hProcess11"/>
    <dgm:cxn modelId="{A13E2E50-D597-3548-ACF4-D401BA0F4BA3}" type="presParOf" srcId="{35C97E5B-223B-2F41-8270-CB7CB1B527BC}" destId="{140C1D20-FAD5-A045-9252-6866210D17E5}" srcOrd="3" destOrd="0" presId="urn:microsoft.com/office/officeart/2005/8/layout/hProcess11"/>
    <dgm:cxn modelId="{B6E2FB91-0573-594C-A99E-B350FB7FCAD6}" type="presParOf" srcId="{35C97E5B-223B-2F41-8270-CB7CB1B527BC}" destId="{8215AD87-8C93-B54B-A9C3-6B801C751588}" srcOrd="4" destOrd="0" presId="urn:microsoft.com/office/officeart/2005/8/layout/hProcess11"/>
    <dgm:cxn modelId="{04B1A092-08A8-334B-9243-CA7A6F42AC54}" type="presParOf" srcId="{8215AD87-8C93-B54B-A9C3-6B801C751588}" destId="{A73FCA67-D4A4-AB41-B4E6-38B2D6B4AD08}" srcOrd="0" destOrd="0" presId="urn:microsoft.com/office/officeart/2005/8/layout/hProcess11"/>
    <dgm:cxn modelId="{EC943CD0-AB50-0D4F-819E-D0A56E00ED9E}" type="presParOf" srcId="{8215AD87-8C93-B54B-A9C3-6B801C751588}" destId="{94895320-8321-AE47-A968-1CCC2CC49C9B}" srcOrd="1" destOrd="0" presId="urn:microsoft.com/office/officeart/2005/8/layout/hProcess11"/>
    <dgm:cxn modelId="{C6E23F06-E82A-AF4D-BDE5-1C6DB43C6880}" type="presParOf" srcId="{8215AD87-8C93-B54B-A9C3-6B801C751588}" destId="{70B7F2F4-F8B2-BE47-A854-63AF71CC26D3}" srcOrd="2" destOrd="0" presId="urn:microsoft.com/office/officeart/2005/8/layout/hProcess11"/>
    <dgm:cxn modelId="{CEADC994-9476-7742-AF3A-73266B8DE545}" type="presParOf" srcId="{35C97E5B-223B-2F41-8270-CB7CB1B527BC}" destId="{C2859B9E-385B-6443-A942-D4D61A42BBCA}" srcOrd="5" destOrd="0" presId="urn:microsoft.com/office/officeart/2005/8/layout/hProcess11"/>
    <dgm:cxn modelId="{B1D2F0E2-161A-4F4C-9F1B-6EC4C4473991}" type="presParOf" srcId="{35C97E5B-223B-2F41-8270-CB7CB1B527BC}" destId="{F2CBE88F-CBF9-2847-A779-B0F25F44D91C}" srcOrd="6" destOrd="0" presId="urn:microsoft.com/office/officeart/2005/8/layout/hProcess11"/>
    <dgm:cxn modelId="{E34D6315-01D2-A04D-9CA1-8FF8368132A4}" type="presParOf" srcId="{F2CBE88F-CBF9-2847-A779-B0F25F44D91C}" destId="{AAA33413-9762-734B-8460-532E361BF123}" srcOrd="0" destOrd="0" presId="urn:microsoft.com/office/officeart/2005/8/layout/hProcess11"/>
    <dgm:cxn modelId="{CF152314-C4E4-F046-968C-3DA189F6417F}" type="presParOf" srcId="{F2CBE88F-CBF9-2847-A779-B0F25F44D91C}" destId="{F679BC9C-9F78-C242-A403-DEA5C1A0F88D}" srcOrd="1" destOrd="0" presId="urn:microsoft.com/office/officeart/2005/8/layout/hProcess11"/>
    <dgm:cxn modelId="{F37DA274-AED2-AB49-B8B3-8E1291696CAD}" type="presParOf" srcId="{F2CBE88F-CBF9-2847-A779-B0F25F44D91C}" destId="{B2521A87-ECD4-A043-9523-821C7EE595E3}" srcOrd="2" destOrd="0" presId="urn:microsoft.com/office/officeart/2005/8/layout/hProcess11"/>
    <dgm:cxn modelId="{15B559B9-44F4-D044-A2A9-8202C5C75CC2}" type="presParOf" srcId="{35C97E5B-223B-2F41-8270-CB7CB1B527BC}" destId="{C7D81158-AD52-5B40-BE73-5D0A9A60137A}" srcOrd="7" destOrd="0" presId="urn:microsoft.com/office/officeart/2005/8/layout/hProcess11"/>
    <dgm:cxn modelId="{17B47D6F-DB39-4645-BE85-EBCB51145A6B}" type="presParOf" srcId="{35C97E5B-223B-2F41-8270-CB7CB1B527BC}" destId="{071E6F69-F092-5F45-8849-237EFD73B3B5}" srcOrd="8" destOrd="0" presId="urn:microsoft.com/office/officeart/2005/8/layout/hProcess11"/>
    <dgm:cxn modelId="{C8270598-8534-B14E-B988-53B10A76D6C7}" type="presParOf" srcId="{071E6F69-F092-5F45-8849-237EFD73B3B5}" destId="{7405AC8D-B390-2B45-8312-333D8F36D35C}" srcOrd="0" destOrd="0" presId="urn:microsoft.com/office/officeart/2005/8/layout/hProcess11"/>
    <dgm:cxn modelId="{53E1174F-18A1-7E4B-A602-6F462D798DBD}" type="presParOf" srcId="{071E6F69-F092-5F45-8849-237EFD73B3B5}" destId="{CD23409E-9FA4-8D4D-974F-3548A52368D1}" srcOrd="1" destOrd="0" presId="urn:microsoft.com/office/officeart/2005/8/layout/hProcess11"/>
    <dgm:cxn modelId="{C480B846-C6A5-0A4D-90FA-194D97486432}" type="presParOf" srcId="{071E6F69-F092-5F45-8849-237EFD73B3B5}" destId="{169AD154-8773-EC4D-88BA-603CA1F783D4}" srcOrd="2" destOrd="0" presId="urn:microsoft.com/office/officeart/2005/8/layout/hProcess11"/>
    <dgm:cxn modelId="{285F1627-C5CC-514C-A680-46AEBD85D37F}" type="presParOf" srcId="{35C97E5B-223B-2F41-8270-CB7CB1B527BC}" destId="{81CD392B-39D2-724C-A6D3-6858EB781223}" srcOrd="9" destOrd="0" presId="urn:microsoft.com/office/officeart/2005/8/layout/hProcess11"/>
    <dgm:cxn modelId="{BDA92AAA-63F4-3F44-9D4E-240A67B083F7}" type="presParOf" srcId="{35C97E5B-223B-2F41-8270-CB7CB1B527BC}" destId="{91BFDB34-C5F0-F444-9C73-9D8DAA63AE02}" srcOrd="10" destOrd="0" presId="urn:microsoft.com/office/officeart/2005/8/layout/hProcess11"/>
    <dgm:cxn modelId="{3B79D266-CC1E-D640-BC3A-BA17646DF826}" type="presParOf" srcId="{91BFDB34-C5F0-F444-9C73-9D8DAA63AE02}" destId="{8C6A8B57-C81F-F545-8E5C-060B22ED4F73}" srcOrd="0" destOrd="0" presId="urn:microsoft.com/office/officeart/2005/8/layout/hProcess11"/>
    <dgm:cxn modelId="{B3502D89-529E-464A-BEFD-EBF324AA0B16}" type="presParOf" srcId="{91BFDB34-C5F0-F444-9C73-9D8DAA63AE02}" destId="{7CF3B87C-3FB1-F948-87E2-BD63F1EFE55F}" srcOrd="1" destOrd="0" presId="urn:microsoft.com/office/officeart/2005/8/layout/hProcess11"/>
    <dgm:cxn modelId="{07BD9CF7-0075-B249-A64A-46BCBE24E4DF}" type="presParOf" srcId="{91BFDB34-C5F0-F444-9C73-9D8DAA63AE02}" destId="{94B4D753-2F33-A340-A92B-EF699DD6E0A1}" srcOrd="2" destOrd="0" presId="urn:microsoft.com/office/officeart/2005/8/layout/hProcess11"/>
    <dgm:cxn modelId="{4F57BF5A-3ACC-7544-B284-B1965306FCBA}" type="presParOf" srcId="{35C97E5B-223B-2F41-8270-CB7CB1B527BC}" destId="{4D7CF483-233A-8848-B594-D2A01EBECE8B}" srcOrd="11" destOrd="0" presId="urn:microsoft.com/office/officeart/2005/8/layout/hProcess11"/>
    <dgm:cxn modelId="{4D1F924E-EBE1-7A40-A705-1FA573CFB2F6}" type="presParOf" srcId="{35C97E5B-223B-2F41-8270-CB7CB1B527BC}" destId="{3E815439-4CAD-7142-A21C-8E43DC3145F3}" srcOrd="12" destOrd="0" presId="urn:microsoft.com/office/officeart/2005/8/layout/hProcess11"/>
    <dgm:cxn modelId="{619D3057-9A25-094B-94DD-860DFF6FF72C}" type="presParOf" srcId="{3E815439-4CAD-7142-A21C-8E43DC3145F3}" destId="{3E840729-701B-334E-BCB9-4667450CC3D8}" srcOrd="0" destOrd="0" presId="urn:microsoft.com/office/officeart/2005/8/layout/hProcess11"/>
    <dgm:cxn modelId="{E012B4D6-381E-C94F-98B3-6DD8E47E7916}" type="presParOf" srcId="{3E815439-4CAD-7142-A21C-8E43DC3145F3}" destId="{4B4EC290-EB83-2343-A0F4-9FC1DBD83772}" srcOrd="1" destOrd="0" presId="urn:microsoft.com/office/officeart/2005/8/layout/hProcess11"/>
    <dgm:cxn modelId="{75632157-4A10-2B40-B26F-9CFE08036142}" type="presParOf" srcId="{3E815439-4CAD-7142-A21C-8E43DC3145F3}" destId="{4B533928-B263-194A-B3A4-3C3BA4C5A681}"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2A0AC4C-3981-A14D-A83F-DFE38FE571F7}" type="doc">
      <dgm:prSet loTypeId="urn:microsoft.com/office/officeart/2005/8/layout/hProcess11" loCatId="" qsTypeId="urn:microsoft.com/office/officeart/2005/8/quickstyle/simple1" qsCatId="simple" csTypeId="urn:microsoft.com/office/officeart/2005/8/colors/accent1_2" csCatId="accent1" phldr="1"/>
      <dgm:spPr/>
    </dgm:pt>
    <dgm:pt modelId="{A473EDB4-3194-0147-9CE6-8D017D663DFC}">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mj-lt"/>
            <a:buAutoNum type="arabicPeriod"/>
          </a:pPr>
          <a:r>
            <a:rPr lang="el-GR" sz="1100" b="1" dirty="0"/>
            <a:t>Διασφάλιση διαθεσιμότητας μονάδας επεξεργασίας βιοαποβλήτων</a:t>
          </a:r>
          <a:endParaRPr lang="en-GB" sz="1100" dirty="0"/>
        </a:p>
      </dgm:t>
    </dgm:pt>
    <dgm:pt modelId="{8A74528E-5F33-D34C-8B5B-C3B9A968BC0F}" type="parTrans" cxnId="{44B056CC-B628-494A-ACDC-66A0C3A95998}">
      <dgm:prSet/>
      <dgm:spPr/>
      <dgm:t>
        <a:bodyPr/>
        <a:lstStyle/>
        <a:p>
          <a:endParaRPr lang="en-GB"/>
        </a:p>
      </dgm:t>
    </dgm:pt>
    <dgm:pt modelId="{28179A7A-5495-B743-8622-1CA7D64AD830}" type="sibTrans" cxnId="{44B056CC-B628-494A-ACDC-66A0C3A95998}">
      <dgm:prSet/>
      <dgm:spPr/>
      <dgm:t>
        <a:bodyPr/>
        <a:lstStyle/>
        <a:p>
          <a:endParaRPr lang="en-GB"/>
        </a:p>
      </dgm:t>
    </dgm:pt>
    <dgm:pt modelId="{C641DE8E-43DF-2B48-9FD6-ACE7EDC503B0}">
      <dgm:prSet phldrT="[Tex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dgm:spPr>
      <dgm:t>
        <a:bodyPr/>
        <a:lstStyle/>
        <a:p>
          <a:pPr>
            <a:buFont typeface="+mj-lt"/>
            <a:buAutoNum type="arabicPeriod"/>
          </a:pPr>
          <a:r>
            <a:rPr lang="el-GR" sz="1100" b="1" dirty="0"/>
            <a:t>Αρχικός Σχεδιασμός Συστήματος </a:t>
          </a:r>
          <a:r>
            <a:rPr lang="el-GR" sz="1100" b="1" dirty="0" err="1"/>
            <a:t>ΔσΠ</a:t>
          </a:r>
          <a:endParaRPr lang="en-GB" sz="1100" dirty="0"/>
        </a:p>
      </dgm:t>
    </dgm:pt>
    <dgm:pt modelId="{10B364C7-59C2-7048-B54A-25C4202477B5}" type="parTrans" cxnId="{42D0BA7E-2185-8F4E-BA49-C8EBCB99D092}">
      <dgm:prSet/>
      <dgm:spPr/>
      <dgm:t>
        <a:bodyPr/>
        <a:lstStyle/>
        <a:p>
          <a:endParaRPr lang="en-GB"/>
        </a:p>
      </dgm:t>
    </dgm:pt>
    <dgm:pt modelId="{A807A600-AEA0-AF4D-9FA2-FE71819DDC14}" type="sibTrans" cxnId="{42D0BA7E-2185-8F4E-BA49-C8EBCB99D092}">
      <dgm:prSet/>
      <dgm:spPr/>
      <dgm:t>
        <a:bodyPr/>
        <a:lstStyle/>
        <a:p>
          <a:endParaRPr lang="en-GB"/>
        </a:p>
      </dgm:t>
    </dgm:pt>
    <dgm:pt modelId="{C9A6C11E-A9E1-634C-99C7-DC3464426CDF}">
      <dgm:prSet phldrT="[Text]" custT="1"/>
      <dgm: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pPr>
            <a:buFont typeface="+mj-lt"/>
            <a:buAutoNum type="arabicPeriod"/>
          </a:pPr>
          <a:r>
            <a:rPr lang="el-GR" sz="1100" b="1" dirty="0"/>
            <a:t>Επιλογή Συστήματος </a:t>
          </a:r>
          <a:r>
            <a:rPr lang="el-GR" sz="1100" b="1" dirty="0" err="1"/>
            <a:t>ΔσΠ</a:t>
          </a:r>
          <a:endParaRPr lang="en-GB" sz="1100" dirty="0"/>
        </a:p>
      </dgm:t>
    </dgm:pt>
    <dgm:pt modelId="{2A90A3A0-B33F-2B43-88E4-75F1C32D059A}" type="parTrans" cxnId="{DD8AE589-7E3A-744E-9FEC-68FB234FFEA7}">
      <dgm:prSet/>
      <dgm:spPr/>
      <dgm:t>
        <a:bodyPr/>
        <a:lstStyle/>
        <a:p>
          <a:endParaRPr lang="en-GB"/>
        </a:p>
      </dgm:t>
    </dgm:pt>
    <dgm:pt modelId="{D8FDC0FA-08D3-E243-8774-CD780EDE9B5D}" type="sibTrans" cxnId="{DD8AE589-7E3A-744E-9FEC-68FB234FFEA7}">
      <dgm:prSet/>
      <dgm:spPr/>
      <dgm:t>
        <a:bodyPr/>
        <a:lstStyle/>
        <a:p>
          <a:endParaRPr lang="en-GB"/>
        </a:p>
      </dgm:t>
    </dgm:pt>
    <dgm:pt modelId="{74F47495-85C6-D442-A475-1EB6DE62CC10}">
      <dgm:prSet custT="1"/>
      <dgm: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pPr>
            <a:buFont typeface="+mj-lt"/>
            <a:buAutoNum type="arabicPeriod"/>
          </a:pPr>
          <a:r>
            <a:rPr lang="el-GR" sz="1100" b="1" dirty="0"/>
            <a:t>Επιλογή &amp; Προμήθεια Υλικών και Εξοπλισμού</a:t>
          </a:r>
          <a:endParaRPr lang="en-GB" sz="1100" dirty="0"/>
        </a:p>
      </dgm:t>
    </dgm:pt>
    <dgm:pt modelId="{6CCB421D-6150-EE45-8DC2-5BB659AA728B}" type="parTrans" cxnId="{14FB567B-2548-7A42-BF0E-2F98D28200DA}">
      <dgm:prSet/>
      <dgm:spPr/>
      <dgm:t>
        <a:bodyPr/>
        <a:lstStyle/>
        <a:p>
          <a:endParaRPr lang="en-GB"/>
        </a:p>
      </dgm:t>
    </dgm:pt>
    <dgm:pt modelId="{A37B4E9A-FF2C-144E-A9B9-DCEA7918D3A6}" type="sibTrans" cxnId="{14FB567B-2548-7A42-BF0E-2F98D28200DA}">
      <dgm:prSet/>
      <dgm:spPr/>
      <dgm:t>
        <a:bodyPr/>
        <a:lstStyle/>
        <a:p>
          <a:endParaRPr lang="en-GB"/>
        </a:p>
      </dgm:t>
    </dgm:pt>
    <dgm:pt modelId="{0AE9C567-B429-A641-A550-8D745A272A37}">
      <dgm:prSe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pPr>
            <a:buFont typeface="+mj-lt"/>
            <a:buAutoNum type="arabicPeriod"/>
          </a:pPr>
          <a:r>
            <a:rPr lang="el-GR" sz="1100" b="1" dirty="0"/>
            <a:t>Συλλογή και μεταφορά αποβλήτων </a:t>
          </a:r>
          <a:endParaRPr lang="en-GB" sz="1100" dirty="0"/>
        </a:p>
      </dgm:t>
    </dgm:pt>
    <dgm:pt modelId="{DE6DB32D-B3A0-B742-8580-1942492D4332}" type="parTrans" cxnId="{BD0258E8-957B-E04E-89CE-C410A9DBB0F2}">
      <dgm:prSet/>
      <dgm:spPr/>
      <dgm:t>
        <a:bodyPr/>
        <a:lstStyle/>
        <a:p>
          <a:endParaRPr lang="en-GB"/>
        </a:p>
      </dgm:t>
    </dgm:pt>
    <dgm:pt modelId="{BB5C3D14-C254-FD43-A9B2-09BEBE318987}" type="sibTrans" cxnId="{BD0258E8-957B-E04E-89CE-C410A9DBB0F2}">
      <dgm:prSet/>
      <dgm:spPr/>
      <dgm:t>
        <a:bodyPr/>
        <a:lstStyle/>
        <a:p>
          <a:endParaRPr lang="en-GB"/>
        </a:p>
      </dgm:t>
    </dgm:pt>
    <dgm:pt modelId="{17FBE378-4365-FC44-A3A2-9A03F796317F}">
      <dgm:prSet custT="1"/>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pPr>
            <a:buFont typeface="+mj-lt"/>
            <a:buAutoNum type="arabicPeriod"/>
          </a:pPr>
          <a:r>
            <a:rPr lang="el-GR" sz="1100" b="1" dirty="0"/>
            <a:t>Οργάνωση Δράσεων Ευαισθητοποίησης &amp; Ενημέρωσης</a:t>
          </a:r>
          <a:endParaRPr lang="en-GB" sz="1100" dirty="0"/>
        </a:p>
      </dgm:t>
    </dgm:pt>
    <dgm:pt modelId="{2AA41770-91E9-7D4A-B0D3-FCBB4D5CE9F7}" type="parTrans" cxnId="{5444D597-7CDE-5A41-91B6-786DB30B7650}">
      <dgm:prSet/>
      <dgm:spPr/>
      <dgm:t>
        <a:bodyPr/>
        <a:lstStyle/>
        <a:p>
          <a:endParaRPr lang="en-GB"/>
        </a:p>
      </dgm:t>
    </dgm:pt>
    <dgm:pt modelId="{EE1824D8-31F9-B940-A485-78CE7E141EA1}" type="sibTrans" cxnId="{5444D597-7CDE-5A41-91B6-786DB30B7650}">
      <dgm:prSet/>
      <dgm:spPr/>
      <dgm:t>
        <a:bodyPr/>
        <a:lstStyle/>
        <a:p>
          <a:endParaRPr lang="en-GB"/>
        </a:p>
      </dgm:t>
    </dgm:pt>
    <dgm:pt modelId="{61DB0E5D-B4E6-3849-932F-CBE6D772358D}">
      <dgm:prSe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pPr>
            <a:buFont typeface="+mj-lt"/>
            <a:buAutoNum type="arabicPeriod"/>
          </a:pPr>
          <a:r>
            <a:rPr lang="el-GR" sz="1100" b="1" dirty="0"/>
            <a:t>Κόστος λειτουργίας Συστήματος </a:t>
          </a:r>
          <a:r>
            <a:rPr lang="el-GR" sz="1100" b="1" dirty="0" err="1"/>
            <a:t>ΔσΠ</a:t>
          </a:r>
          <a:endParaRPr lang="en-GB" sz="1100" dirty="0"/>
        </a:p>
      </dgm:t>
    </dgm:pt>
    <dgm:pt modelId="{42612F12-EC11-DA4C-8CE2-5B3F5441F29E}" type="parTrans" cxnId="{0B8C4CE6-7DC1-1C41-9DB0-3133FBA84460}">
      <dgm:prSet/>
      <dgm:spPr/>
      <dgm:t>
        <a:bodyPr/>
        <a:lstStyle/>
        <a:p>
          <a:endParaRPr lang="en-GB"/>
        </a:p>
      </dgm:t>
    </dgm:pt>
    <dgm:pt modelId="{798AB00C-D5EF-9A4A-A5C2-ED959A5F4890}" type="sibTrans" cxnId="{0B8C4CE6-7DC1-1C41-9DB0-3133FBA84460}">
      <dgm:prSet/>
      <dgm:spPr/>
      <dgm:t>
        <a:bodyPr/>
        <a:lstStyle/>
        <a:p>
          <a:endParaRPr lang="en-GB"/>
        </a:p>
      </dgm:t>
    </dgm:pt>
    <dgm:pt modelId="{9AE16A5E-22B7-464B-85F5-868A5198AFAE}" type="pres">
      <dgm:prSet presAssocID="{82A0AC4C-3981-A14D-A83F-DFE38FE571F7}" presName="Name0" presStyleCnt="0">
        <dgm:presLayoutVars>
          <dgm:dir/>
          <dgm:resizeHandles val="exact"/>
        </dgm:presLayoutVars>
      </dgm:prSet>
      <dgm:spPr/>
    </dgm:pt>
    <dgm:pt modelId="{28F5A3DA-A91B-4C49-8AC8-6F845BC9A7D2}" type="pres">
      <dgm:prSet presAssocID="{82A0AC4C-3981-A14D-A83F-DFE38FE571F7}" presName="arrow" presStyleLbl="bgShp" presStyleIdx="0" presStyleCnt="1"/>
      <dgm:spPr/>
    </dgm:pt>
    <dgm:pt modelId="{35C97E5B-223B-2F41-8270-CB7CB1B527BC}" type="pres">
      <dgm:prSet presAssocID="{82A0AC4C-3981-A14D-A83F-DFE38FE571F7}" presName="points" presStyleCnt="0"/>
      <dgm:spPr/>
    </dgm:pt>
    <dgm:pt modelId="{1AFD307A-608B-B042-94B1-162CF69909D3}" type="pres">
      <dgm:prSet presAssocID="{A473EDB4-3194-0147-9CE6-8D017D663DFC}" presName="compositeA" presStyleCnt="0"/>
      <dgm:spPr/>
    </dgm:pt>
    <dgm:pt modelId="{8F6B9886-23CD-884D-AE24-873042C9BBFB}" type="pres">
      <dgm:prSet presAssocID="{A473EDB4-3194-0147-9CE6-8D017D663DFC}" presName="textA" presStyleLbl="revTx" presStyleIdx="0" presStyleCnt="7" custScaleX="263616">
        <dgm:presLayoutVars>
          <dgm:bulletEnabled val="1"/>
        </dgm:presLayoutVars>
      </dgm:prSet>
      <dgm:spPr/>
    </dgm:pt>
    <dgm:pt modelId="{6C45BF68-E27B-8C4C-9A6C-A78403A9AFB1}" type="pres">
      <dgm:prSet presAssocID="{A473EDB4-3194-0147-9CE6-8D017D663DFC}" presName="circleA" presStyleLbl="node1" presStyleIdx="0" presStyleCnt="7"/>
      <dgm:spPr/>
    </dgm:pt>
    <dgm:pt modelId="{9B36E32B-7203-B348-A2BD-DA8BFC5EC773}" type="pres">
      <dgm:prSet presAssocID="{A473EDB4-3194-0147-9CE6-8D017D663DFC}" presName="spaceA" presStyleCnt="0"/>
      <dgm:spPr/>
    </dgm:pt>
    <dgm:pt modelId="{376532B6-D0AB-3E43-AD15-03A8E53FA067}" type="pres">
      <dgm:prSet presAssocID="{28179A7A-5495-B743-8622-1CA7D64AD830}" presName="space" presStyleCnt="0"/>
      <dgm:spPr/>
    </dgm:pt>
    <dgm:pt modelId="{274A71B2-349D-E448-ACFD-7395B3526FCE}" type="pres">
      <dgm:prSet presAssocID="{C641DE8E-43DF-2B48-9FD6-ACE7EDC503B0}" presName="compositeB" presStyleCnt="0"/>
      <dgm:spPr/>
    </dgm:pt>
    <dgm:pt modelId="{A5AF7789-6AA1-3047-B0B2-5A581951515A}" type="pres">
      <dgm:prSet presAssocID="{C641DE8E-43DF-2B48-9FD6-ACE7EDC503B0}" presName="textB" presStyleLbl="revTx" presStyleIdx="1" presStyleCnt="7" custScaleX="219946">
        <dgm:presLayoutVars>
          <dgm:bulletEnabled val="1"/>
        </dgm:presLayoutVars>
      </dgm:prSet>
      <dgm:spPr/>
    </dgm:pt>
    <dgm:pt modelId="{E6B23289-3039-E24E-8CFA-1047DEADE77D}" type="pres">
      <dgm:prSet presAssocID="{C641DE8E-43DF-2B48-9FD6-ACE7EDC503B0}" presName="circleB" presStyleLbl="node1" presStyleIdx="1" presStyleCnt="7"/>
      <dgm:spPr/>
    </dgm:pt>
    <dgm:pt modelId="{17579058-0B35-2F40-9EB7-956757D3367E}" type="pres">
      <dgm:prSet presAssocID="{C641DE8E-43DF-2B48-9FD6-ACE7EDC503B0}" presName="spaceB" presStyleCnt="0"/>
      <dgm:spPr/>
    </dgm:pt>
    <dgm:pt modelId="{140C1D20-FAD5-A045-9252-6866210D17E5}" type="pres">
      <dgm:prSet presAssocID="{A807A600-AEA0-AF4D-9FA2-FE71819DDC14}" presName="space" presStyleCnt="0"/>
      <dgm:spPr/>
    </dgm:pt>
    <dgm:pt modelId="{8215AD87-8C93-B54B-A9C3-6B801C751588}" type="pres">
      <dgm:prSet presAssocID="{C9A6C11E-A9E1-634C-99C7-DC3464426CDF}" presName="compositeA" presStyleCnt="0"/>
      <dgm:spPr/>
    </dgm:pt>
    <dgm:pt modelId="{A73FCA67-D4A4-AB41-B4E6-38B2D6B4AD08}" type="pres">
      <dgm:prSet presAssocID="{C9A6C11E-A9E1-634C-99C7-DC3464426CDF}" presName="textA" presStyleLbl="revTx" presStyleIdx="2" presStyleCnt="7" custScaleX="182320">
        <dgm:presLayoutVars>
          <dgm:bulletEnabled val="1"/>
        </dgm:presLayoutVars>
      </dgm:prSet>
      <dgm:spPr/>
    </dgm:pt>
    <dgm:pt modelId="{94895320-8321-AE47-A968-1CCC2CC49C9B}" type="pres">
      <dgm:prSet presAssocID="{C9A6C11E-A9E1-634C-99C7-DC3464426CDF}" presName="circleA" presStyleLbl="node1" presStyleIdx="2" presStyleCnt="7"/>
      <dgm:spPr/>
    </dgm:pt>
    <dgm:pt modelId="{70B7F2F4-F8B2-BE47-A854-63AF71CC26D3}" type="pres">
      <dgm:prSet presAssocID="{C9A6C11E-A9E1-634C-99C7-DC3464426CDF}" presName="spaceA" presStyleCnt="0"/>
      <dgm:spPr/>
    </dgm:pt>
    <dgm:pt modelId="{C2859B9E-385B-6443-A942-D4D61A42BBCA}" type="pres">
      <dgm:prSet presAssocID="{D8FDC0FA-08D3-E243-8774-CD780EDE9B5D}" presName="space" presStyleCnt="0"/>
      <dgm:spPr/>
    </dgm:pt>
    <dgm:pt modelId="{F2CBE88F-CBF9-2847-A779-B0F25F44D91C}" type="pres">
      <dgm:prSet presAssocID="{74F47495-85C6-D442-A475-1EB6DE62CC10}" presName="compositeB" presStyleCnt="0"/>
      <dgm:spPr/>
    </dgm:pt>
    <dgm:pt modelId="{AAA33413-9762-734B-8460-532E361BF123}" type="pres">
      <dgm:prSet presAssocID="{74F47495-85C6-D442-A475-1EB6DE62CC10}" presName="textB" presStyleLbl="revTx" presStyleIdx="3" presStyleCnt="7" custScaleX="189480">
        <dgm:presLayoutVars>
          <dgm:bulletEnabled val="1"/>
        </dgm:presLayoutVars>
      </dgm:prSet>
      <dgm:spPr/>
    </dgm:pt>
    <dgm:pt modelId="{F679BC9C-9F78-C242-A403-DEA5C1A0F88D}" type="pres">
      <dgm:prSet presAssocID="{74F47495-85C6-D442-A475-1EB6DE62CC10}" presName="circleB" presStyleLbl="node1" presStyleIdx="3" presStyleCnt="7"/>
      <dgm:spPr/>
    </dgm:pt>
    <dgm:pt modelId="{B2521A87-ECD4-A043-9523-821C7EE595E3}" type="pres">
      <dgm:prSet presAssocID="{74F47495-85C6-D442-A475-1EB6DE62CC10}" presName="spaceB" presStyleCnt="0"/>
      <dgm:spPr/>
    </dgm:pt>
    <dgm:pt modelId="{C7D81158-AD52-5B40-BE73-5D0A9A60137A}" type="pres">
      <dgm:prSet presAssocID="{A37B4E9A-FF2C-144E-A9B9-DCEA7918D3A6}" presName="space" presStyleCnt="0"/>
      <dgm:spPr/>
    </dgm:pt>
    <dgm:pt modelId="{071E6F69-F092-5F45-8849-237EFD73B3B5}" type="pres">
      <dgm:prSet presAssocID="{0AE9C567-B429-A641-A550-8D745A272A37}" presName="compositeA" presStyleCnt="0"/>
      <dgm:spPr/>
    </dgm:pt>
    <dgm:pt modelId="{7405AC8D-B390-2B45-8312-333D8F36D35C}" type="pres">
      <dgm:prSet presAssocID="{0AE9C567-B429-A641-A550-8D745A272A37}" presName="textA" presStyleLbl="revTx" presStyleIdx="4" presStyleCnt="7" custScaleX="173437">
        <dgm:presLayoutVars>
          <dgm:bulletEnabled val="1"/>
        </dgm:presLayoutVars>
      </dgm:prSet>
      <dgm:spPr/>
    </dgm:pt>
    <dgm:pt modelId="{CD23409E-9FA4-8D4D-974F-3548A52368D1}" type="pres">
      <dgm:prSet presAssocID="{0AE9C567-B429-A641-A550-8D745A272A37}" presName="circleA" presStyleLbl="node1" presStyleIdx="4" presStyleCnt="7"/>
      <dgm:spPr/>
    </dgm:pt>
    <dgm:pt modelId="{169AD154-8773-EC4D-88BA-603CA1F783D4}" type="pres">
      <dgm:prSet presAssocID="{0AE9C567-B429-A641-A550-8D745A272A37}" presName="spaceA" presStyleCnt="0"/>
      <dgm:spPr/>
    </dgm:pt>
    <dgm:pt modelId="{81CD392B-39D2-724C-A6D3-6858EB781223}" type="pres">
      <dgm:prSet presAssocID="{BB5C3D14-C254-FD43-A9B2-09BEBE318987}" presName="space" presStyleCnt="0"/>
      <dgm:spPr/>
    </dgm:pt>
    <dgm:pt modelId="{91BFDB34-C5F0-F444-9C73-9D8DAA63AE02}" type="pres">
      <dgm:prSet presAssocID="{17FBE378-4365-FC44-A3A2-9A03F796317F}" presName="compositeB" presStyleCnt="0"/>
      <dgm:spPr/>
    </dgm:pt>
    <dgm:pt modelId="{8C6A8B57-C81F-F545-8E5C-060B22ED4F73}" type="pres">
      <dgm:prSet presAssocID="{17FBE378-4365-FC44-A3A2-9A03F796317F}" presName="textB" presStyleLbl="revTx" presStyleIdx="5" presStyleCnt="7" custScaleX="273737">
        <dgm:presLayoutVars>
          <dgm:bulletEnabled val="1"/>
        </dgm:presLayoutVars>
      </dgm:prSet>
      <dgm:spPr/>
    </dgm:pt>
    <dgm:pt modelId="{7CF3B87C-3FB1-F948-87E2-BD63F1EFE55F}" type="pres">
      <dgm:prSet presAssocID="{17FBE378-4365-FC44-A3A2-9A03F796317F}" presName="circleB" presStyleLbl="node1" presStyleIdx="5" presStyleCnt="7"/>
      <dgm:spPr/>
    </dgm:pt>
    <dgm:pt modelId="{94B4D753-2F33-A340-A92B-EF699DD6E0A1}" type="pres">
      <dgm:prSet presAssocID="{17FBE378-4365-FC44-A3A2-9A03F796317F}" presName="spaceB" presStyleCnt="0"/>
      <dgm:spPr/>
    </dgm:pt>
    <dgm:pt modelId="{4D7CF483-233A-8848-B594-D2A01EBECE8B}" type="pres">
      <dgm:prSet presAssocID="{EE1824D8-31F9-B940-A485-78CE7E141EA1}" presName="space" presStyleCnt="0"/>
      <dgm:spPr/>
    </dgm:pt>
    <dgm:pt modelId="{3E815439-4CAD-7142-A21C-8E43DC3145F3}" type="pres">
      <dgm:prSet presAssocID="{61DB0E5D-B4E6-3849-932F-CBE6D772358D}" presName="compositeA" presStyleCnt="0"/>
      <dgm:spPr/>
    </dgm:pt>
    <dgm:pt modelId="{3E840729-701B-334E-BCB9-4667450CC3D8}" type="pres">
      <dgm:prSet presAssocID="{61DB0E5D-B4E6-3849-932F-CBE6D772358D}" presName="textA" presStyleLbl="revTx" presStyleIdx="6" presStyleCnt="7" custScaleX="194347">
        <dgm:presLayoutVars>
          <dgm:bulletEnabled val="1"/>
        </dgm:presLayoutVars>
      </dgm:prSet>
      <dgm:spPr/>
    </dgm:pt>
    <dgm:pt modelId="{4B4EC290-EB83-2343-A0F4-9FC1DBD83772}" type="pres">
      <dgm:prSet presAssocID="{61DB0E5D-B4E6-3849-932F-CBE6D772358D}" presName="circleA" presStyleLbl="node1" presStyleIdx="6" presStyleCnt="7"/>
      <dgm:spPr/>
    </dgm:pt>
    <dgm:pt modelId="{4B533928-B263-194A-B3A4-3C3BA4C5A681}" type="pres">
      <dgm:prSet presAssocID="{61DB0E5D-B4E6-3849-932F-CBE6D772358D}" presName="spaceA" presStyleCnt="0"/>
      <dgm:spPr/>
    </dgm:pt>
  </dgm:ptLst>
  <dgm:cxnLst>
    <dgm:cxn modelId="{4592F947-16F2-5440-B6B3-2622542EC4A1}" type="presOf" srcId="{82A0AC4C-3981-A14D-A83F-DFE38FE571F7}" destId="{9AE16A5E-22B7-464B-85F5-868A5198AFAE}" srcOrd="0" destOrd="0" presId="urn:microsoft.com/office/officeart/2005/8/layout/hProcess11"/>
    <dgm:cxn modelId="{4BA69356-2ABD-9F43-A2C6-EF79D7D61C27}" type="presOf" srcId="{17FBE378-4365-FC44-A3A2-9A03F796317F}" destId="{8C6A8B57-C81F-F545-8E5C-060B22ED4F73}" srcOrd="0" destOrd="0" presId="urn:microsoft.com/office/officeart/2005/8/layout/hProcess11"/>
    <dgm:cxn modelId="{FDCBCC76-D4B0-D145-9F1C-322BC9ADBCBC}" type="presOf" srcId="{C9A6C11E-A9E1-634C-99C7-DC3464426CDF}" destId="{A73FCA67-D4A4-AB41-B4E6-38B2D6B4AD08}" srcOrd="0" destOrd="0" presId="urn:microsoft.com/office/officeart/2005/8/layout/hProcess11"/>
    <dgm:cxn modelId="{14FB567B-2548-7A42-BF0E-2F98D28200DA}" srcId="{82A0AC4C-3981-A14D-A83F-DFE38FE571F7}" destId="{74F47495-85C6-D442-A475-1EB6DE62CC10}" srcOrd="3" destOrd="0" parTransId="{6CCB421D-6150-EE45-8DC2-5BB659AA728B}" sibTransId="{A37B4E9A-FF2C-144E-A9B9-DCEA7918D3A6}"/>
    <dgm:cxn modelId="{42D0BA7E-2185-8F4E-BA49-C8EBCB99D092}" srcId="{82A0AC4C-3981-A14D-A83F-DFE38FE571F7}" destId="{C641DE8E-43DF-2B48-9FD6-ACE7EDC503B0}" srcOrd="1" destOrd="0" parTransId="{10B364C7-59C2-7048-B54A-25C4202477B5}" sibTransId="{A807A600-AEA0-AF4D-9FA2-FE71819DDC14}"/>
    <dgm:cxn modelId="{34AD7F7F-57C0-6E4D-985A-76E00EE0B68C}" type="presOf" srcId="{C641DE8E-43DF-2B48-9FD6-ACE7EDC503B0}" destId="{A5AF7789-6AA1-3047-B0B2-5A581951515A}" srcOrd="0" destOrd="0" presId="urn:microsoft.com/office/officeart/2005/8/layout/hProcess11"/>
    <dgm:cxn modelId="{DD8AE589-7E3A-744E-9FEC-68FB234FFEA7}" srcId="{82A0AC4C-3981-A14D-A83F-DFE38FE571F7}" destId="{C9A6C11E-A9E1-634C-99C7-DC3464426CDF}" srcOrd="2" destOrd="0" parTransId="{2A90A3A0-B33F-2B43-88E4-75F1C32D059A}" sibTransId="{D8FDC0FA-08D3-E243-8774-CD780EDE9B5D}"/>
    <dgm:cxn modelId="{5444D597-7CDE-5A41-91B6-786DB30B7650}" srcId="{82A0AC4C-3981-A14D-A83F-DFE38FE571F7}" destId="{17FBE378-4365-FC44-A3A2-9A03F796317F}" srcOrd="5" destOrd="0" parTransId="{2AA41770-91E9-7D4A-B0D3-FCBB4D5CE9F7}" sibTransId="{EE1824D8-31F9-B940-A485-78CE7E141EA1}"/>
    <dgm:cxn modelId="{38EF15A8-D95A-EF43-A0CF-B31563F18705}" type="presOf" srcId="{0AE9C567-B429-A641-A550-8D745A272A37}" destId="{7405AC8D-B390-2B45-8312-333D8F36D35C}" srcOrd="0" destOrd="0" presId="urn:microsoft.com/office/officeart/2005/8/layout/hProcess11"/>
    <dgm:cxn modelId="{44B056CC-B628-494A-ACDC-66A0C3A95998}" srcId="{82A0AC4C-3981-A14D-A83F-DFE38FE571F7}" destId="{A473EDB4-3194-0147-9CE6-8D017D663DFC}" srcOrd="0" destOrd="0" parTransId="{8A74528E-5F33-D34C-8B5B-C3B9A968BC0F}" sibTransId="{28179A7A-5495-B743-8622-1CA7D64AD830}"/>
    <dgm:cxn modelId="{80C47FDE-F956-D543-81DA-7437A04A24D0}" type="presOf" srcId="{A473EDB4-3194-0147-9CE6-8D017D663DFC}" destId="{8F6B9886-23CD-884D-AE24-873042C9BBFB}" srcOrd="0" destOrd="0" presId="urn:microsoft.com/office/officeart/2005/8/layout/hProcess11"/>
    <dgm:cxn modelId="{0B8C4CE6-7DC1-1C41-9DB0-3133FBA84460}" srcId="{82A0AC4C-3981-A14D-A83F-DFE38FE571F7}" destId="{61DB0E5D-B4E6-3849-932F-CBE6D772358D}" srcOrd="6" destOrd="0" parTransId="{42612F12-EC11-DA4C-8CE2-5B3F5441F29E}" sibTransId="{798AB00C-D5EF-9A4A-A5C2-ED959A5F4890}"/>
    <dgm:cxn modelId="{BD0258E8-957B-E04E-89CE-C410A9DBB0F2}" srcId="{82A0AC4C-3981-A14D-A83F-DFE38FE571F7}" destId="{0AE9C567-B429-A641-A550-8D745A272A37}" srcOrd="4" destOrd="0" parTransId="{DE6DB32D-B3A0-B742-8580-1942492D4332}" sibTransId="{BB5C3D14-C254-FD43-A9B2-09BEBE318987}"/>
    <dgm:cxn modelId="{10CC47E9-414E-854B-9D23-C40DD7BDEC56}" type="presOf" srcId="{74F47495-85C6-D442-A475-1EB6DE62CC10}" destId="{AAA33413-9762-734B-8460-532E361BF123}" srcOrd="0" destOrd="0" presId="urn:microsoft.com/office/officeart/2005/8/layout/hProcess11"/>
    <dgm:cxn modelId="{BF6405FD-6D3E-514E-B4E7-BEDD0A1EADC5}" type="presOf" srcId="{61DB0E5D-B4E6-3849-932F-CBE6D772358D}" destId="{3E840729-701B-334E-BCB9-4667450CC3D8}" srcOrd="0" destOrd="0" presId="urn:microsoft.com/office/officeart/2005/8/layout/hProcess11"/>
    <dgm:cxn modelId="{165A0529-F2D1-BD4B-9DE6-116B919DA95F}" type="presParOf" srcId="{9AE16A5E-22B7-464B-85F5-868A5198AFAE}" destId="{28F5A3DA-A91B-4C49-8AC8-6F845BC9A7D2}" srcOrd="0" destOrd="0" presId="urn:microsoft.com/office/officeart/2005/8/layout/hProcess11"/>
    <dgm:cxn modelId="{F95A52C5-66B7-A043-BFC2-60A7663FDE1F}" type="presParOf" srcId="{9AE16A5E-22B7-464B-85F5-868A5198AFAE}" destId="{35C97E5B-223B-2F41-8270-CB7CB1B527BC}" srcOrd="1" destOrd="0" presId="urn:microsoft.com/office/officeart/2005/8/layout/hProcess11"/>
    <dgm:cxn modelId="{631B77FD-63B9-CE46-819D-1E3A3633E78F}" type="presParOf" srcId="{35C97E5B-223B-2F41-8270-CB7CB1B527BC}" destId="{1AFD307A-608B-B042-94B1-162CF69909D3}" srcOrd="0" destOrd="0" presId="urn:microsoft.com/office/officeart/2005/8/layout/hProcess11"/>
    <dgm:cxn modelId="{0025FEAD-CED9-1049-8DFA-8C4432DF0CF0}" type="presParOf" srcId="{1AFD307A-608B-B042-94B1-162CF69909D3}" destId="{8F6B9886-23CD-884D-AE24-873042C9BBFB}" srcOrd="0" destOrd="0" presId="urn:microsoft.com/office/officeart/2005/8/layout/hProcess11"/>
    <dgm:cxn modelId="{9DF220B2-1880-3240-8C34-4179D7F4E9A5}" type="presParOf" srcId="{1AFD307A-608B-B042-94B1-162CF69909D3}" destId="{6C45BF68-E27B-8C4C-9A6C-A78403A9AFB1}" srcOrd="1" destOrd="0" presId="urn:microsoft.com/office/officeart/2005/8/layout/hProcess11"/>
    <dgm:cxn modelId="{3013A39C-74B0-824D-B71E-A20B5C3C4456}" type="presParOf" srcId="{1AFD307A-608B-B042-94B1-162CF69909D3}" destId="{9B36E32B-7203-B348-A2BD-DA8BFC5EC773}" srcOrd="2" destOrd="0" presId="urn:microsoft.com/office/officeart/2005/8/layout/hProcess11"/>
    <dgm:cxn modelId="{934755BF-9753-9C4E-99EB-7863B9571227}" type="presParOf" srcId="{35C97E5B-223B-2F41-8270-CB7CB1B527BC}" destId="{376532B6-D0AB-3E43-AD15-03A8E53FA067}" srcOrd="1" destOrd="0" presId="urn:microsoft.com/office/officeart/2005/8/layout/hProcess11"/>
    <dgm:cxn modelId="{CF9AE3E6-F83F-4D44-8AC1-6D18BC44EEFC}" type="presParOf" srcId="{35C97E5B-223B-2F41-8270-CB7CB1B527BC}" destId="{274A71B2-349D-E448-ACFD-7395B3526FCE}" srcOrd="2" destOrd="0" presId="urn:microsoft.com/office/officeart/2005/8/layout/hProcess11"/>
    <dgm:cxn modelId="{12D13883-CD30-194F-9D3B-E25E032AFF8A}" type="presParOf" srcId="{274A71B2-349D-E448-ACFD-7395B3526FCE}" destId="{A5AF7789-6AA1-3047-B0B2-5A581951515A}" srcOrd="0" destOrd="0" presId="urn:microsoft.com/office/officeart/2005/8/layout/hProcess11"/>
    <dgm:cxn modelId="{6BD6CD0B-5DDB-6647-AAD4-CB75ED9EF7E4}" type="presParOf" srcId="{274A71B2-349D-E448-ACFD-7395B3526FCE}" destId="{E6B23289-3039-E24E-8CFA-1047DEADE77D}" srcOrd="1" destOrd="0" presId="urn:microsoft.com/office/officeart/2005/8/layout/hProcess11"/>
    <dgm:cxn modelId="{53AF2FC8-2450-D042-9580-189196AC8083}" type="presParOf" srcId="{274A71B2-349D-E448-ACFD-7395B3526FCE}" destId="{17579058-0B35-2F40-9EB7-956757D3367E}" srcOrd="2" destOrd="0" presId="urn:microsoft.com/office/officeart/2005/8/layout/hProcess11"/>
    <dgm:cxn modelId="{A13E2E50-D597-3548-ACF4-D401BA0F4BA3}" type="presParOf" srcId="{35C97E5B-223B-2F41-8270-CB7CB1B527BC}" destId="{140C1D20-FAD5-A045-9252-6866210D17E5}" srcOrd="3" destOrd="0" presId="urn:microsoft.com/office/officeart/2005/8/layout/hProcess11"/>
    <dgm:cxn modelId="{B6E2FB91-0573-594C-A99E-B350FB7FCAD6}" type="presParOf" srcId="{35C97E5B-223B-2F41-8270-CB7CB1B527BC}" destId="{8215AD87-8C93-B54B-A9C3-6B801C751588}" srcOrd="4" destOrd="0" presId="urn:microsoft.com/office/officeart/2005/8/layout/hProcess11"/>
    <dgm:cxn modelId="{04B1A092-08A8-334B-9243-CA7A6F42AC54}" type="presParOf" srcId="{8215AD87-8C93-B54B-A9C3-6B801C751588}" destId="{A73FCA67-D4A4-AB41-B4E6-38B2D6B4AD08}" srcOrd="0" destOrd="0" presId="urn:microsoft.com/office/officeart/2005/8/layout/hProcess11"/>
    <dgm:cxn modelId="{EC943CD0-AB50-0D4F-819E-D0A56E00ED9E}" type="presParOf" srcId="{8215AD87-8C93-B54B-A9C3-6B801C751588}" destId="{94895320-8321-AE47-A968-1CCC2CC49C9B}" srcOrd="1" destOrd="0" presId="urn:microsoft.com/office/officeart/2005/8/layout/hProcess11"/>
    <dgm:cxn modelId="{C6E23F06-E82A-AF4D-BDE5-1C6DB43C6880}" type="presParOf" srcId="{8215AD87-8C93-B54B-A9C3-6B801C751588}" destId="{70B7F2F4-F8B2-BE47-A854-63AF71CC26D3}" srcOrd="2" destOrd="0" presId="urn:microsoft.com/office/officeart/2005/8/layout/hProcess11"/>
    <dgm:cxn modelId="{CEADC994-9476-7742-AF3A-73266B8DE545}" type="presParOf" srcId="{35C97E5B-223B-2F41-8270-CB7CB1B527BC}" destId="{C2859B9E-385B-6443-A942-D4D61A42BBCA}" srcOrd="5" destOrd="0" presId="urn:microsoft.com/office/officeart/2005/8/layout/hProcess11"/>
    <dgm:cxn modelId="{B1D2F0E2-161A-4F4C-9F1B-6EC4C4473991}" type="presParOf" srcId="{35C97E5B-223B-2F41-8270-CB7CB1B527BC}" destId="{F2CBE88F-CBF9-2847-A779-B0F25F44D91C}" srcOrd="6" destOrd="0" presId="urn:microsoft.com/office/officeart/2005/8/layout/hProcess11"/>
    <dgm:cxn modelId="{E34D6315-01D2-A04D-9CA1-8FF8368132A4}" type="presParOf" srcId="{F2CBE88F-CBF9-2847-A779-B0F25F44D91C}" destId="{AAA33413-9762-734B-8460-532E361BF123}" srcOrd="0" destOrd="0" presId="urn:microsoft.com/office/officeart/2005/8/layout/hProcess11"/>
    <dgm:cxn modelId="{CF152314-C4E4-F046-968C-3DA189F6417F}" type="presParOf" srcId="{F2CBE88F-CBF9-2847-A779-B0F25F44D91C}" destId="{F679BC9C-9F78-C242-A403-DEA5C1A0F88D}" srcOrd="1" destOrd="0" presId="urn:microsoft.com/office/officeart/2005/8/layout/hProcess11"/>
    <dgm:cxn modelId="{F37DA274-AED2-AB49-B8B3-8E1291696CAD}" type="presParOf" srcId="{F2CBE88F-CBF9-2847-A779-B0F25F44D91C}" destId="{B2521A87-ECD4-A043-9523-821C7EE595E3}" srcOrd="2" destOrd="0" presId="urn:microsoft.com/office/officeart/2005/8/layout/hProcess11"/>
    <dgm:cxn modelId="{15B559B9-44F4-D044-A2A9-8202C5C75CC2}" type="presParOf" srcId="{35C97E5B-223B-2F41-8270-CB7CB1B527BC}" destId="{C7D81158-AD52-5B40-BE73-5D0A9A60137A}" srcOrd="7" destOrd="0" presId="urn:microsoft.com/office/officeart/2005/8/layout/hProcess11"/>
    <dgm:cxn modelId="{17B47D6F-DB39-4645-BE85-EBCB51145A6B}" type="presParOf" srcId="{35C97E5B-223B-2F41-8270-CB7CB1B527BC}" destId="{071E6F69-F092-5F45-8849-237EFD73B3B5}" srcOrd="8" destOrd="0" presId="urn:microsoft.com/office/officeart/2005/8/layout/hProcess11"/>
    <dgm:cxn modelId="{C8270598-8534-B14E-B988-53B10A76D6C7}" type="presParOf" srcId="{071E6F69-F092-5F45-8849-237EFD73B3B5}" destId="{7405AC8D-B390-2B45-8312-333D8F36D35C}" srcOrd="0" destOrd="0" presId="urn:microsoft.com/office/officeart/2005/8/layout/hProcess11"/>
    <dgm:cxn modelId="{53E1174F-18A1-7E4B-A602-6F462D798DBD}" type="presParOf" srcId="{071E6F69-F092-5F45-8849-237EFD73B3B5}" destId="{CD23409E-9FA4-8D4D-974F-3548A52368D1}" srcOrd="1" destOrd="0" presId="urn:microsoft.com/office/officeart/2005/8/layout/hProcess11"/>
    <dgm:cxn modelId="{C480B846-C6A5-0A4D-90FA-194D97486432}" type="presParOf" srcId="{071E6F69-F092-5F45-8849-237EFD73B3B5}" destId="{169AD154-8773-EC4D-88BA-603CA1F783D4}" srcOrd="2" destOrd="0" presId="urn:microsoft.com/office/officeart/2005/8/layout/hProcess11"/>
    <dgm:cxn modelId="{285F1627-C5CC-514C-A680-46AEBD85D37F}" type="presParOf" srcId="{35C97E5B-223B-2F41-8270-CB7CB1B527BC}" destId="{81CD392B-39D2-724C-A6D3-6858EB781223}" srcOrd="9" destOrd="0" presId="urn:microsoft.com/office/officeart/2005/8/layout/hProcess11"/>
    <dgm:cxn modelId="{BDA92AAA-63F4-3F44-9D4E-240A67B083F7}" type="presParOf" srcId="{35C97E5B-223B-2F41-8270-CB7CB1B527BC}" destId="{91BFDB34-C5F0-F444-9C73-9D8DAA63AE02}" srcOrd="10" destOrd="0" presId="urn:microsoft.com/office/officeart/2005/8/layout/hProcess11"/>
    <dgm:cxn modelId="{3B79D266-CC1E-D640-BC3A-BA17646DF826}" type="presParOf" srcId="{91BFDB34-C5F0-F444-9C73-9D8DAA63AE02}" destId="{8C6A8B57-C81F-F545-8E5C-060B22ED4F73}" srcOrd="0" destOrd="0" presId="urn:microsoft.com/office/officeart/2005/8/layout/hProcess11"/>
    <dgm:cxn modelId="{B3502D89-529E-464A-BEFD-EBF324AA0B16}" type="presParOf" srcId="{91BFDB34-C5F0-F444-9C73-9D8DAA63AE02}" destId="{7CF3B87C-3FB1-F948-87E2-BD63F1EFE55F}" srcOrd="1" destOrd="0" presId="urn:microsoft.com/office/officeart/2005/8/layout/hProcess11"/>
    <dgm:cxn modelId="{07BD9CF7-0075-B249-A64A-46BCBE24E4DF}" type="presParOf" srcId="{91BFDB34-C5F0-F444-9C73-9D8DAA63AE02}" destId="{94B4D753-2F33-A340-A92B-EF699DD6E0A1}" srcOrd="2" destOrd="0" presId="urn:microsoft.com/office/officeart/2005/8/layout/hProcess11"/>
    <dgm:cxn modelId="{4F57BF5A-3ACC-7544-B284-B1965306FCBA}" type="presParOf" srcId="{35C97E5B-223B-2F41-8270-CB7CB1B527BC}" destId="{4D7CF483-233A-8848-B594-D2A01EBECE8B}" srcOrd="11" destOrd="0" presId="urn:microsoft.com/office/officeart/2005/8/layout/hProcess11"/>
    <dgm:cxn modelId="{4D1F924E-EBE1-7A40-A705-1FA573CFB2F6}" type="presParOf" srcId="{35C97E5B-223B-2F41-8270-CB7CB1B527BC}" destId="{3E815439-4CAD-7142-A21C-8E43DC3145F3}" srcOrd="12" destOrd="0" presId="urn:microsoft.com/office/officeart/2005/8/layout/hProcess11"/>
    <dgm:cxn modelId="{619D3057-9A25-094B-94DD-860DFF6FF72C}" type="presParOf" srcId="{3E815439-4CAD-7142-A21C-8E43DC3145F3}" destId="{3E840729-701B-334E-BCB9-4667450CC3D8}" srcOrd="0" destOrd="0" presId="urn:microsoft.com/office/officeart/2005/8/layout/hProcess11"/>
    <dgm:cxn modelId="{E012B4D6-381E-C94F-98B3-6DD8E47E7916}" type="presParOf" srcId="{3E815439-4CAD-7142-A21C-8E43DC3145F3}" destId="{4B4EC290-EB83-2343-A0F4-9FC1DBD83772}" srcOrd="1" destOrd="0" presId="urn:microsoft.com/office/officeart/2005/8/layout/hProcess11"/>
    <dgm:cxn modelId="{75632157-4A10-2B40-B26F-9CFE08036142}" type="presParOf" srcId="{3E815439-4CAD-7142-A21C-8E43DC3145F3}" destId="{4B533928-B263-194A-B3A4-3C3BA4C5A681}"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A4B6D7-7C07-AF46-9AA0-8C11FFF40451}" type="doc">
      <dgm:prSet loTypeId="urn:microsoft.com/office/officeart/2005/8/layout/bProcess3" loCatId="" qsTypeId="urn:microsoft.com/office/officeart/2005/8/quickstyle/simple1" qsCatId="simple" csTypeId="urn:microsoft.com/office/officeart/2005/8/colors/accent1_2" csCatId="accent1" phldr="1"/>
      <dgm:spPr/>
      <dgm:t>
        <a:bodyPr/>
        <a:lstStyle/>
        <a:p>
          <a:endParaRPr lang="en-GB"/>
        </a:p>
      </dgm:t>
    </dgm:pt>
    <dgm:pt modelId="{ED9C2C49-76DB-A447-8825-DEB12C08FB38}">
      <dgm:prSet phldrT="[Text]"/>
      <dgm:spPr/>
      <dgm:t>
        <a:bodyPr/>
        <a:lstStyle/>
        <a:p>
          <a:r>
            <a:rPr lang="el-GR" dirty="0"/>
            <a:t>Πρωτόκολλο δειγματοληψίας</a:t>
          </a:r>
          <a:endParaRPr lang="en-GB" dirty="0"/>
        </a:p>
      </dgm:t>
    </dgm:pt>
    <dgm:pt modelId="{F08F1DF0-D039-F44D-A9C0-C0B3C7634772}" type="parTrans" cxnId="{668DB268-D06E-BE4F-94FD-FEB4CAA493D4}">
      <dgm:prSet/>
      <dgm:spPr/>
      <dgm:t>
        <a:bodyPr/>
        <a:lstStyle/>
        <a:p>
          <a:endParaRPr lang="en-GB"/>
        </a:p>
      </dgm:t>
    </dgm:pt>
    <dgm:pt modelId="{E01EC9E3-0EAE-C246-B07F-67B164683B6A}" type="sibTrans" cxnId="{668DB268-D06E-BE4F-94FD-FEB4CAA493D4}">
      <dgm:prSet/>
      <dgm:spPr/>
      <dgm:t>
        <a:bodyPr/>
        <a:lstStyle/>
        <a:p>
          <a:endParaRPr lang="en-GB"/>
        </a:p>
      </dgm:t>
    </dgm:pt>
    <dgm:pt modelId="{2C79BC9B-FA10-5740-8F75-0E3F440E9CD7}">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Wingdings" pitchFamily="2" charset="2"/>
            <a:buChar char="Ø"/>
          </a:pPr>
          <a:r>
            <a:rPr lang="el-GR" dirty="0"/>
            <a:t>Περιβαλλοντική και κοινωνικοοικονομική αξιολόγηση του διαχειριστικού συστήματος</a:t>
          </a:r>
          <a:endParaRPr lang="en-GB" dirty="0"/>
        </a:p>
      </dgm:t>
    </dgm:pt>
    <dgm:pt modelId="{2FAAC752-2658-4144-A142-2827E790EBDA}" type="parTrans" cxnId="{707FC771-16EF-824B-8B97-349B3AF89E1E}">
      <dgm:prSet/>
      <dgm:spPr/>
      <dgm:t>
        <a:bodyPr/>
        <a:lstStyle/>
        <a:p>
          <a:endParaRPr lang="en-GB"/>
        </a:p>
      </dgm:t>
    </dgm:pt>
    <dgm:pt modelId="{F0EE4B02-3898-024F-88D1-F8043417811E}" type="sibTrans" cxnId="{707FC771-16EF-824B-8B97-349B3AF89E1E}">
      <dgm:prSet/>
      <dgm:spPr/>
      <dgm:t>
        <a:bodyPr/>
        <a:lstStyle/>
        <a:p>
          <a:endParaRPr lang="en-GB"/>
        </a:p>
      </dgm:t>
    </dgm:pt>
    <dgm:pt modelId="{D37287D5-2733-F547-95E0-E540E2D358EA}">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Wingdings" pitchFamily="2" charset="2"/>
            <a:buChar char="Ø"/>
          </a:pPr>
          <a:r>
            <a:rPr lang="el-GR" dirty="0"/>
            <a:t>Αξιολόγηση του στερεού προϊόντος</a:t>
          </a:r>
          <a:endParaRPr lang="en-GB" dirty="0"/>
        </a:p>
      </dgm:t>
    </dgm:pt>
    <dgm:pt modelId="{050E9617-6A44-6B4F-88CE-A979CF40FDAD}" type="parTrans" cxnId="{3178EFA5-1224-994C-AA4B-EACF10B3A09E}">
      <dgm:prSet/>
      <dgm:spPr/>
      <dgm:t>
        <a:bodyPr/>
        <a:lstStyle/>
        <a:p>
          <a:endParaRPr lang="en-GB"/>
        </a:p>
      </dgm:t>
    </dgm:pt>
    <dgm:pt modelId="{915577BD-992E-1F40-9740-3959236B548B}" type="sibTrans" cxnId="{3178EFA5-1224-994C-AA4B-EACF10B3A09E}">
      <dgm:prSet/>
      <dgm:spPr/>
      <dgm:t>
        <a:bodyPr/>
        <a:lstStyle/>
        <a:p>
          <a:endParaRPr lang="en-GB"/>
        </a:p>
      </dgm:t>
    </dgm:pt>
    <dgm:pt modelId="{3A911B40-3B88-0D40-8AC1-8E50B1DC7F93}">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Wingdings" pitchFamily="2" charset="2"/>
            <a:buChar char="Ø"/>
          </a:pPr>
          <a:r>
            <a:rPr lang="el-GR" dirty="0"/>
            <a:t>Κατάρτιση Οδηγού Βέλτιστης Πρακτικής  </a:t>
          </a:r>
          <a:endParaRPr lang="en-GB" dirty="0"/>
        </a:p>
      </dgm:t>
    </dgm:pt>
    <dgm:pt modelId="{DF122362-6F69-A946-B0BB-35245A8659E7}" type="parTrans" cxnId="{78D3FF3C-A572-E148-9480-6A12C743C7D4}">
      <dgm:prSet/>
      <dgm:spPr/>
      <dgm:t>
        <a:bodyPr/>
        <a:lstStyle/>
        <a:p>
          <a:endParaRPr lang="en-GB"/>
        </a:p>
      </dgm:t>
    </dgm:pt>
    <dgm:pt modelId="{1AE858FC-F195-B940-BE95-E5545F847E48}" type="sibTrans" cxnId="{78D3FF3C-A572-E148-9480-6A12C743C7D4}">
      <dgm:prSet/>
      <dgm:spPr/>
      <dgm:t>
        <a:bodyPr/>
        <a:lstStyle/>
        <a:p>
          <a:endParaRPr lang="en-GB"/>
        </a:p>
      </dgm:t>
    </dgm:pt>
    <dgm:pt modelId="{C355CA64-F377-8C43-B832-69655379C879}">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l-GR" dirty="0"/>
            <a:t>Ετοιμασία σχετικού διατάγματος ‘Βέλτιστης Πρακτικής’. </a:t>
          </a:r>
          <a:endParaRPr lang="en-GB" dirty="0"/>
        </a:p>
      </dgm:t>
    </dgm:pt>
    <dgm:pt modelId="{4060B6D9-C0C5-B04E-B6E6-2F85FD2BC6FC}" type="parTrans" cxnId="{D221290B-55D2-AF4E-B2CC-F41BDB013B41}">
      <dgm:prSet/>
      <dgm:spPr/>
      <dgm:t>
        <a:bodyPr/>
        <a:lstStyle/>
        <a:p>
          <a:endParaRPr lang="en-GB"/>
        </a:p>
      </dgm:t>
    </dgm:pt>
    <dgm:pt modelId="{F1A05E68-5DDE-C949-9D13-75AE99F1F5D3}" type="sibTrans" cxnId="{D221290B-55D2-AF4E-B2CC-F41BDB013B41}">
      <dgm:prSet/>
      <dgm:spPr/>
      <dgm:t>
        <a:bodyPr/>
        <a:lstStyle/>
        <a:p>
          <a:endParaRPr lang="en-GB"/>
        </a:p>
      </dgm:t>
    </dgm:pt>
    <dgm:pt modelId="{CC6A695E-9FCE-B740-B581-273819AF0C5E}">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l-GR" dirty="0"/>
            <a:t>Έκθεση Ολοκλήρωσης </a:t>
          </a:r>
          <a:endParaRPr lang="en-GB" dirty="0"/>
        </a:p>
      </dgm:t>
    </dgm:pt>
    <dgm:pt modelId="{B4FBCFF7-D427-6948-93EC-70E7C094B936}" type="parTrans" cxnId="{0FC44ADB-85CA-F942-B860-C790118A01DB}">
      <dgm:prSet/>
      <dgm:spPr/>
      <dgm:t>
        <a:bodyPr/>
        <a:lstStyle/>
        <a:p>
          <a:endParaRPr lang="en-GB"/>
        </a:p>
      </dgm:t>
    </dgm:pt>
    <dgm:pt modelId="{B0879B78-EDCC-A64E-B8B9-810AEB44C802}" type="sibTrans" cxnId="{0FC44ADB-85CA-F942-B860-C790118A01DB}">
      <dgm:prSet/>
      <dgm:spPr/>
      <dgm:t>
        <a:bodyPr/>
        <a:lstStyle/>
        <a:p>
          <a:endParaRPr lang="en-GB"/>
        </a:p>
      </dgm:t>
    </dgm:pt>
    <dgm:pt modelId="{5EB62AB7-EA49-2740-8188-F0B2FEBCB35F}" type="pres">
      <dgm:prSet presAssocID="{77A4B6D7-7C07-AF46-9AA0-8C11FFF40451}" presName="Name0" presStyleCnt="0">
        <dgm:presLayoutVars>
          <dgm:dir/>
          <dgm:resizeHandles val="exact"/>
        </dgm:presLayoutVars>
      </dgm:prSet>
      <dgm:spPr/>
    </dgm:pt>
    <dgm:pt modelId="{701C5716-D4E5-CB43-9C9E-436FDB77CF87}" type="pres">
      <dgm:prSet presAssocID="{ED9C2C49-76DB-A447-8825-DEB12C08FB38}" presName="node" presStyleLbl="node1" presStyleIdx="0" presStyleCnt="6" custLinFactNeighborX="-55994" custLinFactNeighborY="-40">
        <dgm:presLayoutVars>
          <dgm:bulletEnabled val="1"/>
        </dgm:presLayoutVars>
      </dgm:prSet>
      <dgm:spPr/>
    </dgm:pt>
    <dgm:pt modelId="{E4537943-9D9E-5847-B2B4-75C71557C05B}" type="pres">
      <dgm:prSet presAssocID="{E01EC9E3-0EAE-C246-B07F-67B164683B6A}" presName="sibTrans" presStyleLbl="sibTrans1D1" presStyleIdx="0" presStyleCnt="5"/>
      <dgm:spPr/>
    </dgm:pt>
    <dgm:pt modelId="{F2CF105A-E493-934F-8FA4-AA67596DE04A}" type="pres">
      <dgm:prSet presAssocID="{E01EC9E3-0EAE-C246-B07F-67B164683B6A}" presName="connectorText" presStyleLbl="sibTrans1D1" presStyleIdx="0" presStyleCnt="5"/>
      <dgm:spPr/>
    </dgm:pt>
    <dgm:pt modelId="{C3277A76-324E-E142-A20C-37A634EAE7F3}" type="pres">
      <dgm:prSet presAssocID="{2C79BC9B-FA10-5740-8F75-0E3F440E9CD7}" presName="node" presStyleLbl="node1" presStyleIdx="1" presStyleCnt="6">
        <dgm:presLayoutVars>
          <dgm:bulletEnabled val="1"/>
        </dgm:presLayoutVars>
      </dgm:prSet>
      <dgm:spPr/>
    </dgm:pt>
    <dgm:pt modelId="{200EEAAE-9807-A045-BBF6-88525A4C13D3}" type="pres">
      <dgm:prSet presAssocID="{F0EE4B02-3898-024F-88D1-F8043417811E}" presName="sibTrans" presStyleLbl="sibTrans1D1" presStyleIdx="1" presStyleCnt="5"/>
      <dgm:spPr/>
    </dgm:pt>
    <dgm:pt modelId="{A97BB6E3-BB2E-1F49-8F04-A849D6A8A23C}" type="pres">
      <dgm:prSet presAssocID="{F0EE4B02-3898-024F-88D1-F8043417811E}" presName="connectorText" presStyleLbl="sibTrans1D1" presStyleIdx="1" presStyleCnt="5"/>
      <dgm:spPr/>
    </dgm:pt>
    <dgm:pt modelId="{ACDF944A-0B05-2544-980A-2679CCD4841D}" type="pres">
      <dgm:prSet presAssocID="{D37287D5-2733-F547-95E0-E540E2D358EA}" presName="node" presStyleLbl="node1" presStyleIdx="2" presStyleCnt="6">
        <dgm:presLayoutVars>
          <dgm:bulletEnabled val="1"/>
        </dgm:presLayoutVars>
      </dgm:prSet>
      <dgm:spPr/>
    </dgm:pt>
    <dgm:pt modelId="{485553C7-0887-A44C-8D89-99D3FD18C3DC}" type="pres">
      <dgm:prSet presAssocID="{915577BD-992E-1F40-9740-3959236B548B}" presName="sibTrans" presStyleLbl="sibTrans1D1" presStyleIdx="2" presStyleCnt="5"/>
      <dgm:spPr/>
    </dgm:pt>
    <dgm:pt modelId="{B087D301-DA3A-C241-B6DD-B5EF23D029B5}" type="pres">
      <dgm:prSet presAssocID="{915577BD-992E-1F40-9740-3959236B548B}" presName="connectorText" presStyleLbl="sibTrans1D1" presStyleIdx="2" presStyleCnt="5"/>
      <dgm:spPr/>
    </dgm:pt>
    <dgm:pt modelId="{34205755-892D-F04E-A7B2-2D4FC550FFBD}" type="pres">
      <dgm:prSet presAssocID="{3A911B40-3B88-0D40-8AC1-8E50B1DC7F93}" presName="node" presStyleLbl="node1" presStyleIdx="3" presStyleCnt="6">
        <dgm:presLayoutVars>
          <dgm:bulletEnabled val="1"/>
        </dgm:presLayoutVars>
      </dgm:prSet>
      <dgm:spPr/>
    </dgm:pt>
    <dgm:pt modelId="{26BEB370-A254-7141-85BD-463F27F4E943}" type="pres">
      <dgm:prSet presAssocID="{1AE858FC-F195-B940-BE95-E5545F847E48}" presName="sibTrans" presStyleLbl="sibTrans1D1" presStyleIdx="3" presStyleCnt="5"/>
      <dgm:spPr/>
    </dgm:pt>
    <dgm:pt modelId="{7F4D9D6C-8525-6041-90F7-FDE62A4B5072}" type="pres">
      <dgm:prSet presAssocID="{1AE858FC-F195-B940-BE95-E5545F847E48}" presName="connectorText" presStyleLbl="sibTrans1D1" presStyleIdx="3" presStyleCnt="5"/>
      <dgm:spPr/>
    </dgm:pt>
    <dgm:pt modelId="{F63C47CA-E032-B84A-B2D0-3BF1C1388B2A}" type="pres">
      <dgm:prSet presAssocID="{C355CA64-F377-8C43-B832-69655379C879}" presName="node" presStyleLbl="node1" presStyleIdx="4" presStyleCnt="6">
        <dgm:presLayoutVars>
          <dgm:bulletEnabled val="1"/>
        </dgm:presLayoutVars>
      </dgm:prSet>
      <dgm:spPr/>
    </dgm:pt>
    <dgm:pt modelId="{F41BFC6C-99E0-B741-BABA-D8970BE1BD2F}" type="pres">
      <dgm:prSet presAssocID="{F1A05E68-5DDE-C949-9D13-75AE99F1F5D3}" presName="sibTrans" presStyleLbl="sibTrans1D1" presStyleIdx="4" presStyleCnt="5"/>
      <dgm:spPr/>
    </dgm:pt>
    <dgm:pt modelId="{1673D385-FD9D-A744-BFFB-DC1FDA9EA10E}" type="pres">
      <dgm:prSet presAssocID="{F1A05E68-5DDE-C949-9D13-75AE99F1F5D3}" presName="connectorText" presStyleLbl="sibTrans1D1" presStyleIdx="4" presStyleCnt="5"/>
      <dgm:spPr/>
    </dgm:pt>
    <dgm:pt modelId="{3EF7B30D-A5DC-B149-80F8-04596ABC5478}" type="pres">
      <dgm:prSet presAssocID="{CC6A695E-9FCE-B740-B581-273819AF0C5E}" presName="node" presStyleLbl="node1" presStyleIdx="5" presStyleCnt="6">
        <dgm:presLayoutVars>
          <dgm:bulletEnabled val="1"/>
        </dgm:presLayoutVars>
      </dgm:prSet>
      <dgm:spPr/>
    </dgm:pt>
  </dgm:ptLst>
  <dgm:cxnLst>
    <dgm:cxn modelId="{6AEEA302-DC4A-E546-B82C-35CB64DA20FE}" type="presOf" srcId="{1AE858FC-F195-B940-BE95-E5545F847E48}" destId="{26BEB370-A254-7141-85BD-463F27F4E943}" srcOrd="0" destOrd="0" presId="urn:microsoft.com/office/officeart/2005/8/layout/bProcess3"/>
    <dgm:cxn modelId="{D221290B-55D2-AF4E-B2CC-F41BDB013B41}" srcId="{77A4B6D7-7C07-AF46-9AA0-8C11FFF40451}" destId="{C355CA64-F377-8C43-B832-69655379C879}" srcOrd="4" destOrd="0" parTransId="{4060B6D9-C0C5-B04E-B6E6-2F85FD2BC6FC}" sibTransId="{F1A05E68-5DDE-C949-9D13-75AE99F1F5D3}"/>
    <dgm:cxn modelId="{EDD35B14-DAB1-A445-A9DE-3E19C53FDFD5}" type="presOf" srcId="{915577BD-992E-1F40-9740-3959236B548B}" destId="{485553C7-0887-A44C-8D89-99D3FD18C3DC}" srcOrd="0" destOrd="0" presId="urn:microsoft.com/office/officeart/2005/8/layout/bProcess3"/>
    <dgm:cxn modelId="{1061F721-0D2C-6B45-A280-3F8D049D56CF}" type="presOf" srcId="{D37287D5-2733-F547-95E0-E540E2D358EA}" destId="{ACDF944A-0B05-2544-980A-2679CCD4841D}" srcOrd="0" destOrd="0" presId="urn:microsoft.com/office/officeart/2005/8/layout/bProcess3"/>
    <dgm:cxn modelId="{78D3FF3C-A572-E148-9480-6A12C743C7D4}" srcId="{77A4B6D7-7C07-AF46-9AA0-8C11FFF40451}" destId="{3A911B40-3B88-0D40-8AC1-8E50B1DC7F93}" srcOrd="3" destOrd="0" parTransId="{DF122362-6F69-A946-B0BB-35245A8659E7}" sibTransId="{1AE858FC-F195-B940-BE95-E5545F847E48}"/>
    <dgm:cxn modelId="{1A799645-6A49-DB40-B31C-9D5BDD086DD7}" type="presOf" srcId="{77A4B6D7-7C07-AF46-9AA0-8C11FFF40451}" destId="{5EB62AB7-EA49-2740-8188-F0B2FEBCB35F}" srcOrd="0" destOrd="0" presId="urn:microsoft.com/office/officeart/2005/8/layout/bProcess3"/>
    <dgm:cxn modelId="{2FDC874F-B9F1-D84A-B00E-18B53695FB8D}" type="presOf" srcId="{915577BD-992E-1F40-9740-3959236B548B}" destId="{B087D301-DA3A-C241-B6DD-B5EF23D029B5}" srcOrd="1" destOrd="0" presId="urn:microsoft.com/office/officeart/2005/8/layout/bProcess3"/>
    <dgm:cxn modelId="{3FF9C756-A78D-1E4F-A3C4-320924786472}" type="presOf" srcId="{F1A05E68-5DDE-C949-9D13-75AE99F1F5D3}" destId="{F41BFC6C-99E0-B741-BABA-D8970BE1BD2F}" srcOrd="0" destOrd="0" presId="urn:microsoft.com/office/officeart/2005/8/layout/bProcess3"/>
    <dgm:cxn modelId="{382E3F5C-E0F6-B74F-8F9B-8F954AFAD4EC}" type="presOf" srcId="{CC6A695E-9FCE-B740-B581-273819AF0C5E}" destId="{3EF7B30D-A5DC-B149-80F8-04596ABC5478}" srcOrd="0" destOrd="0" presId="urn:microsoft.com/office/officeart/2005/8/layout/bProcess3"/>
    <dgm:cxn modelId="{A3D74663-6325-784E-9641-23DF38772E95}" type="presOf" srcId="{F1A05E68-5DDE-C949-9D13-75AE99F1F5D3}" destId="{1673D385-FD9D-A744-BFFB-DC1FDA9EA10E}" srcOrd="1" destOrd="0" presId="urn:microsoft.com/office/officeart/2005/8/layout/bProcess3"/>
    <dgm:cxn modelId="{668DB268-D06E-BE4F-94FD-FEB4CAA493D4}" srcId="{77A4B6D7-7C07-AF46-9AA0-8C11FFF40451}" destId="{ED9C2C49-76DB-A447-8825-DEB12C08FB38}" srcOrd="0" destOrd="0" parTransId="{F08F1DF0-D039-F44D-A9C0-C0B3C7634772}" sibTransId="{E01EC9E3-0EAE-C246-B07F-67B164683B6A}"/>
    <dgm:cxn modelId="{707FC771-16EF-824B-8B97-349B3AF89E1E}" srcId="{77A4B6D7-7C07-AF46-9AA0-8C11FFF40451}" destId="{2C79BC9B-FA10-5740-8F75-0E3F440E9CD7}" srcOrd="1" destOrd="0" parTransId="{2FAAC752-2658-4144-A142-2827E790EBDA}" sibTransId="{F0EE4B02-3898-024F-88D1-F8043417811E}"/>
    <dgm:cxn modelId="{263BFCA1-0035-1B4E-A99A-0BF0D0E63324}" type="presOf" srcId="{1AE858FC-F195-B940-BE95-E5545F847E48}" destId="{7F4D9D6C-8525-6041-90F7-FDE62A4B5072}" srcOrd="1" destOrd="0" presId="urn:microsoft.com/office/officeart/2005/8/layout/bProcess3"/>
    <dgm:cxn modelId="{3178EFA5-1224-994C-AA4B-EACF10B3A09E}" srcId="{77A4B6D7-7C07-AF46-9AA0-8C11FFF40451}" destId="{D37287D5-2733-F547-95E0-E540E2D358EA}" srcOrd="2" destOrd="0" parTransId="{050E9617-6A44-6B4F-88CE-A979CF40FDAD}" sibTransId="{915577BD-992E-1F40-9740-3959236B548B}"/>
    <dgm:cxn modelId="{31B5D6AE-A3EB-2E43-88B1-2B27CD0FE031}" type="presOf" srcId="{C355CA64-F377-8C43-B832-69655379C879}" destId="{F63C47CA-E032-B84A-B2D0-3BF1C1388B2A}" srcOrd="0" destOrd="0" presId="urn:microsoft.com/office/officeart/2005/8/layout/bProcess3"/>
    <dgm:cxn modelId="{D144E1CF-99C0-B445-849A-707559C1D02A}" type="presOf" srcId="{E01EC9E3-0EAE-C246-B07F-67B164683B6A}" destId="{F2CF105A-E493-934F-8FA4-AA67596DE04A}" srcOrd="1" destOrd="0" presId="urn:microsoft.com/office/officeart/2005/8/layout/bProcess3"/>
    <dgm:cxn modelId="{7AE9E8D5-5410-9E47-B215-2259F54B1272}" type="presOf" srcId="{3A911B40-3B88-0D40-8AC1-8E50B1DC7F93}" destId="{34205755-892D-F04E-A7B2-2D4FC550FFBD}" srcOrd="0" destOrd="0" presId="urn:microsoft.com/office/officeart/2005/8/layout/bProcess3"/>
    <dgm:cxn modelId="{AAF8F5D6-293B-5441-A67D-06CA846CA457}" type="presOf" srcId="{ED9C2C49-76DB-A447-8825-DEB12C08FB38}" destId="{701C5716-D4E5-CB43-9C9E-436FDB77CF87}" srcOrd="0" destOrd="0" presId="urn:microsoft.com/office/officeart/2005/8/layout/bProcess3"/>
    <dgm:cxn modelId="{0FC44ADB-85CA-F942-B860-C790118A01DB}" srcId="{77A4B6D7-7C07-AF46-9AA0-8C11FFF40451}" destId="{CC6A695E-9FCE-B740-B581-273819AF0C5E}" srcOrd="5" destOrd="0" parTransId="{B4FBCFF7-D427-6948-93EC-70E7C094B936}" sibTransId="{B0879B78-EDCC-A64E-B8B9-810AEB44C802}"/>
    <dgm:cxn modelId="{BFB555DB-1B02-6849-89B2-B2296898E04B}" type="presOf" srcId="{F0EE4B02-3898-024F-88D1-F8043417811E}" destId="{A97BB6E3-BB2E-1F49-8F04-A849D6A8A23C}" srcOrd="1" destOrd="0" presId="urn:microsoft.com/office/officeart/2005/8/layout/bProcess3"/>
    <dgm:cxn modelId="{F4A547E0-87E7-6C4A-9BEE-3619140AF3FC}" type="presOf" srcId="{2C79BC9B-FA10-5740-8F75-0E3F440E9CD7}" destId="{C3277A76-324E-E142-A20C-37A634EAE7F3}" srcOrd="0" destOrd="0" presId="urn:microsoft.com/office/officeart/2005/8/layout/bProcess3"/>
    <dgm:cxn modelId="{B5856FFA-F782-AE42-B168-AB97AF7468A8}" type="presOf" srcId="{F0EE4B02-3898-024F-88D1-F8043417811E}" destId="{200EEAAE-9807-A045-BBF6-88525A4C13D3}" srcOrd="0" destOrd="0" presId="urn:microsoft.com/office/officeart/2005/8/layout/bProcess3"/>
    <dgm:cxn modelId="{18DE47FB-21EF-3247-8FD1-E6857563655B}" type="presOf" srcId="{E01EC9E3-0EAE-C246-B07F-67B164683B6A}" destId="{E4537943-9D9E-5847-B2B4-75C71557C05B}" srcOrd="0" destOrd="0" presId="urn:microsoft.com/office/officeart/2005/8/layout/bProcess3"/>
    <dgm:cxn modelId="{46374294-302D-234F-ADE8-BBB08B4695F9}" type="presParOf" srcId="{5EB62AB7-EA49-2740-8188-F0B2FEBCB35F}" destId="{701C5716-D4E5-CB43-9C9E-436FDB77CF87}" srcOrd="0" destOrd="0" presId="urn:microsoft.com/office/officeart/2005/8/layout/bProcess3"/>
    <dgm:cxn modelId="{8D2AE8DE-79D6-6247-B9B9-937582716466}" type="presParOf" srcId="{5EB62AB7-EA49-2740-8188-F0B2FEBCB35F}" destId="{E4537943-9D9E-5847-B2B4-75C71557C05B}" srcOrd="1" destOrd="0" presId="urn:microsoft.com/office/officeart/2005/8/layout/bProcess3"/>
    <dgm:cxn modelId="{B9C6788D-DD43-AE42-8067-0DBAFDEE8C56}" type="presParOf" srcId="{E4537943-9D9E-5847-B2B4-75C71557C05B}" destId="{F2CF105A-E493-934F-8FA4-AA67596DE04A}" srcOrd="0" destOrd="0" presId="urn:microsoft.com/office/officeart/2005/8/layout/bProcess3"/>
    <dgm:cxn modelId="{D4278DEE-1519-4343-BFF7-964C8B3FE6A6}" type="presParOf" srcId="{5EB62AB7-EA49-2740-8188-F0B2FEBCB35F}" destId="{C3277A76-324E-E142-A20C-37A634EAE7F3}" srcOrd="2" destOrd="0" presId="urn:microsoft.com/office/officeart/2005/8/layout/bProcess3"/>
    <dgm:cxn modelId="{5CEACD87-8078-E240-971C-193040D708C6}" type="presParOf" srcId="{5EB62AB7-EA49-2740-8188-F0B2FEBCB35F}" destId="{200EEAAE-9807-A045-BBF6-88525A4C13D3}" srcOrd="3" destOrd="0" presId="urn:microsoft.com/office/officeart/2005/8/layout/bProcess3"/>
    <dgm:cxn modelId="{D2E1B61B-8FF0-E547-B326-469B4D0EEE84}" type="presParOf" srcId="{200EEAAE-9807-A045-BBF6-88525A4C13D3}" destId="{A97BB6E3-BB2E-1F49-8F04-A849D6A8A23C}" srcOrd="0" destOrd="0" presId="urn:microsoft.com/office/officeart/2005/8/layout/bProcess3"/>
    <dgm:cxn modelId="{65F020D6-3CF4-8447-ADF1-9CB09F522F83}" type="presParOf" srcId="{5EB62AB7-EA49-2740-8188-F0B2FEBCB35F}" destId="{ACDF944A-0B05-2544-980A-2679CCD4841D}" srcOrd="4" destOrd="0" presId="urn:microsoft.com/office/officeart/2005/8/layout/bProcess3"/>
    <dgm:cxn modelId="{4FB55B6A-7D94-EB47-89D7-ECA5295958E9}" type="presParOf" srcId="{5EB62AB7-EA49-2740-8188-F0B2FEBCB35F}" destId="{485553C7-0887-A44C-8D89-99D3FD18C3DC}" srcOrd="5" destOrd="0" presId="urn:microsoft.com/office/officeart/2005/8/layout/bProcess3"/>
    <dgm:cxn modelId="{BDBA070B-DC37-A94A-BE2C-BB4713D6AE60}" type="presParOf" srcId="{485553C7-0887-A44C-8D89-99D3FD18C3DC}" destId="{B087D301-DA3A-C241-B6DD-B5EF23D029B5}" srcOrd="0" destOrd="0" presId="urn:microsoft.com/office/officeart/2005/8/layout/bProcess3"/>
    <dgm:cxn modelId="{1C5BA5E3-5F5E-934E-8833-828969061234}" type="presParOf" srcId="{5EB62AB7-EA49-2740-8188-F0B2FEBCB35F}" destId="{34205755-892D-F04E-A7B2-2D4FC550FFBD}" srcOrd="6" destOrd="0" presId="urn:microsoft.com/office/officeart/2005/8/layout/bProcess3"/>
    <dgm:cxn modelId="{ED50A339-06B6-884E-96C1-9919E52A83BC}" type="presParOf" srcId="{5EB62AB7-EA49-2740-8188-F0B2FEBCB35F}" destId="{26BEB370-A254-7141-85BD-463F27F4E943}" srcOrd="7" destOrd="0" presId="urn:microsoft.com/office/officeart/2005/8/layout/bProcess3"/>
    <dgm:cxn modelId="{9F09EDD1-BF2B-684D-A233-86F24C15733C}" type="presParOf" srcId="{26BEB370-A254-7141-85BD-463F27F4E943}" destId="{7F4D9D6C-8525-6041-90F7-FDE62A4B5072}" srcOrd="0" destOrd="0" presId="urn:microsoft.com/office/officeart/2005/8/layout/bProcess3"/>
    <dgm:cxn modelId="{3DB87224-84D2-EA4A-8389-11658BBAF3B9}" type="presParOf" srcId="{5EB62AB7-EA49-2740-8188-F0B2FEBCB35F}" destId="{F63C47CA-E032-B84A-B2D0-3BF1C1388B2A}" srcOrd="8" destOrd="0" presId="urn:microsoft.com/office/officeart/2005/8/layout/bProcess3"/>
    <dgm:cxn modelId="{95703D12-2E1F-5E4C-B026-957A92A72453}" type="presParOf" srcId="{5EB62AB7-EA49-2740-8188-F0B2FEBCB35F}" destId="{F41BFC6C-99E0-B741-BABA-D8970BE1BD2F}" srcOrd="9" destOrd="0" presId="urn:microsoft.com/office/officeart/2005/8/layout/bProcess3"/>
    <dgm:cxn modelId="{C728AA8F-5DFE-BF4B-965C-493FC66B5B31}" type="presParOf" srcId="{F41BFC6C-99E0-B741-BABA-D8970BE1BD2F}" destId="{1673D385-FD9D-A744-BFFB-DC1FDA9EA10E}" srcOrd="0" destOrd="0" presId="urn:microsoft.com/office/officeart/2005/8/layout/bProcess3"/>
    <dgm:cxn modelId="{9C33F695-6D18-A843-A777-9F56005EDC2C}" type="presParOf" srcId="{5EB62AB7-EA49-2740-8188-F0B2FEBCB35F}" destId="{3EF7B30D-A5DC-B149-80F8-04596ABC5478}" srcOrd="1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A4B6D7-7C07-AF46-9AA0-8C11FFF40451}" type="doc">
      <dgm:prSet loTypeId="urn:microsoft.com/office/officeart/2005/8/layout/bProcess3" loCatId="" qsTypeId="urn:microsoft.com/office/officeart/2005/8/quickstyle/simple1" qsCatId="simple" csTypeId="urn:microsoft.com/office/officeart/2005/8/colors/accent1_2" csCatId="accent1" phldr="1"/>
      <dgm:spPr/>
      <dgm:t>
        <a:bodyPr/>
        <a:lstStyle/>
        <a:p>
          <a:endParaRPr lang="en-GB"/>
        </a:p>
      </dgm:t>
    </dgm:pt>
    <dgm:pt modelId="{ED9C2C49-76DB-A447-8825-DEB12C08FB38}">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l-GR" dirty="0"/>
            <a:t>Πρωτόκολλο δειγματοληψίας</a:t>
          </a:r>
          <a:endParaRPr lang="en-GB" dirty="0"/>
        </a:p>
      </dgm:t>
    </dgm:pt>
    <dgm:pt modelId="{F08F1DF0-D039-F44D-A9C0-C0B3C7634772}" type="parTrans" cxnId="{668DB268-D06E-BE4F-94FD-FEB4CAA493D4}">
      <dgm:prSet/>
      <dgm:spPr/>
      <dgm:t>
        <a:bodyPr/>
        <a:lstStyle/>
        <a:p>
          <a:endParaRPr lang="en-GB"/>
        </a:p>
      </dgm:t>
    </dgm:pt>
    <dgm:pt modelId="{E01EC9E3-0EAE-C246-B07F-67B164683B6A}" type="sibTrans" cxnId="{668DB268-D06E-BE4F-94FD-FEB4CAA493D4}">
      <dgm:prSet/>
      <dgm:spPr/>
      <dgm:t>
        <a:bodyPr/>
        <a:lstStyle/>
        <a:p>
          <a:endParaRPr lang="en-GB"/>
        </a:p>
      </dgm:t>
    </dgm:pt>
    <dgm:pt modelId="{2C79BC9B-FA10-5740-8F75-0E3F440E9CD7}">
      <dgm:prSet phldrT="[Text]"/>
      <dgm:spPr>
        <a:solidFill>
          <a:schemeClr val="accent1">
            <a:hueOff val="0"/>
            <a:satOff val="0"/>
            <a:lumOff val="0"/>
          </a:schemeClr>
        </a:solidFill>
      </dgm:spPr>
      <dgm:t>
        <a:bodyPr/>
        <a:lstStyle/>
        <a:p>
          <a:pPr>
            <a:buFont typeface="Wingdings" pitchFamily="2" charset="2"/>
            <a:buChar char="Ø"/>
          </a:pPr>
          <a:r>
            <a:rPr lang="el-GR" dirty="0"/>
            <a:t>Περιβαλλοντική και κοινωνικοοικονομική αξιολόγηση του διαχειριστικού συστήματος</a:t>
          </a:r>
          <a:endParaRPr lang="en-GB" dirty="0"/>
        </a:p>
      </dgm:t>
    </dgm:pt>
    <dgm:pt modelId="{2FAAC752-2658-4144-A142-2827E790EBDA}" type="parTrans" cxnId="{707FC771-16EF-824B-8B97-349B3AF89E1E}">
      <dgm:prSet/>
      <dgm:spPr/>
      <dgm:t>
        <a:bodyPr/>
        <a:lstStyle/>
        <a:p>
          <a:endParaRPr lang="en-GB"/>
        </a:p>
      </dgm:t>
    </dgm:pt>
    <dgm:pt modelId="{F0EE4B02-3898-024F-88D1-F8043417811E}" type="sibTrans" cxnId="{707FC771-16EF-824B-8B97-349B3AF89E1E}">
      <dgm:prSet/>
      <dgm:spPr/>
      <dgm:t>
        <a:bodyPr/>
        <a:lstStyle/>
        <a:p>
          <a:endParaRPr lang="en-GB"/>
        </a:p>
      </dgm:t>
    </dgm:pt>
    <dgm:pt modelId="{D37287D5-2733-F547-95E0-E540E2D358EA}">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Wingdings" pitchFamily="2" charset="2"/>
            <a:buChar char="Ø"/>
          </a:pPr>
          <a:r>
            <a:rPr lang="el-GR" dirty="0"/>
            <a:t>Αξιολόγηση του στερεού προϊόντος</a:t>
          </a:r>
          <a:endParaRPr lang="en-GB" dirty="0"/>
        </a:p>
      </dgm:t>
    </dgm:pt>
    <dgm:pt modelId="{050E9617-6A44-6B4F-88CE-A979CF40FDAD}" type="parTrans" cxnId="{3178EFA5-1224-994C-AA4B-EACF10B3A09E}">
      <dgm:prSet/>
      <dgm:spPr/>
      <dgm:t>
        <a:bodyPr/>
        <a:lstStyle/>
        <a:p>
          <a:endParaRPr lang="en-GB"/>
        </a:p>
      </dgm:t>
    </dgm:pt>
    <dgm:pt modelId="{915577BD-992E-1F40-9740-3959236B548B}" type="sibTrans" cxnId="{3178EFA5-1224-994C-AA4B-EACF10B3A09E}">
      <dgm:prSet/>
      <dgm:spPr/>
      <dgm:t>
        <a:bodyPr/>
        <a:lstStyle/>
        <a:p>
          <a:endParaRPr lang="en-GB"/>
        </a:p>
      </dgm:t>
    </dgm:pt>
    <dgm:pt modelId="{3A911B40-3B88-0D40-8AC1-8E50B1DC7F93}">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Wingdings" pitchFamily="2" charset="2"/>
            <a:buChar char="Ø"/>
          </a:pPr>
          <a:r>
            <a:rPr lang="el-GR" dirty="0"/>
            <a:t>Κατάρτιση Οδηγού Βέλτιστης Πρακτικής  </a:t>
          </a:r>
          <a:endParaRPr lang="en-GB" dirty="0"/>
        </a:p>
      </dgm:t>
    </dgm:pt>
    <dgm:pt modelId="{DF122362-6F69-A946-B0BB-35245A8659E7}" type="parTrans" cxnId="{78D3FF3C-A572-E148-9480-6A12C743C7D4}">
      <dgm:prSet/>
      <dgm:spPr/>
      <dgm:t>
        <a:bodyPr/>
        <a:lstStyle/>
        <a:p>
          <a:endParaRPr lang="en-GB"/>
        </a:p>
      </dgm:t>
    </dgm:pt>
    <dgm:pt modelId="{1AE858FC-F195-B940-BE95-E5545F847E48}" type="sibTrans" cxnId="{78D3FF3C-A572-E148-9480-6A12C743C7D4}">
      <dgm:prSet/>
      <dgm:spPr/>
      <dgm:t>
        <a:bodyPr/>
        <a:lstStyle/>
        <a:p>
          <a:endParaRPr lang="en-GB"/>
        </a:p>
      </dgm:t>
    </dgm:pt>
    <dgm:pt modelId="{C355CA64-F377-8C43-B832-69655379C879}">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l-GR" dirty="0"/>
            <a:t>Ετοιμασία σχετικού διατάγματος ‘Βέλτιστης Πρακτικής’. </a:t>
          </a:r>
          <a:endParaRPr lang="en-GB" dirty="0"/>
        </a:p>
      </dgm:t>
    </dgm:pt>
    <dgm:pt modelId="{4060B6D9-C0C5-B04E-B6E6-2F85FD2BC6FC}" type="parTrans" cxnId="{D221290B-55D2-AF4E-B2CC-F41BDB013B41}">
      <dgm:prSet/>
      <dgm:spPr/>
      <dgm:t>
        <a:bodyPr/>
        <a:lstStyle/>
        <a:p>
          <a:endParaRPr lang="en-GB"/>
        </a:p>
      </dgm:t>
    </dgm:pt>
    <dgm:pt modelId="{F1A05E68-5DDE-C949-9D13-75AE99F1F5D3}" type="sibTrans" cxnId="{D221290B-55D2-AF4E-B2CC-F41BDB013B41}">
      <dgm:prSet/>
      <dgm:spPr/>
      <dgm:t>
        <a:bodyPr/>
        <a:lstStyle/>
        <a:p>
          <a:endParaRPr lang="en-GB"/>
        </a:p>
      </dgm:t>
    </dgm:pt>
    <dgm:pt modelId="{CC6A695E-9FCE-B740-B581-273819AF0C5E}">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l-GR" dirty="0"/>
            <a:t>Έκθεση Ολοκλήρωσης </a:t>
          </a:r>
          <a:endParaRPr lang="en-GB" dirty="0"/>
        </a:p>
      </dgm:t>
    </dgm:pt>
    <dgm:pt modelId="{B4FBCFF7-D427-6948-93EC-70E7C094B936}" type="parTrans" cxnId="{0FC44ADB-85CA-F942-B860-C790118A01DB}">
      <dgm:prSet/>
      <dgm:spPr/>
      <dgm:t>
        <a:bodyPr/>
        <a:lstStyle/>
        <a:p>
          <a:endParaRPr lang="en-GB"/>
        </a:p>
      </dgm:t>
    </dgm:pt>
    <dgm:pt modelId="{B0879B78-EDCC-A64E-B8B9-810AEB44C802}" type="sibTrans" cxnId="{0FC44ADB-85CA-F942-B860-C790118A01DB}">
      <dgm:prSet/>
      <dgm:spPr/>
      <dgm:t>
        <a:bodyPr/>
        <a:lstStyle/>
        <a:p>
          <a:endParaRPr lang="en-GB"/>
        </a:p>
      </dgm:t>
    </dgm:pt>
    <dgm:pt modelId="{5EB62AB7-EA49-2740-8188-F0B2FEBCB35F}" type="pres">
      <dgm:prSet presAssocID="{77A4B6D7-7C07-AF46-9AA0-8C11FFF40451}" presName="Name0" presStyleCnt="0">
        <dgm:presLayoutVars>
          <dgm:dir/>
          <dgm:resizeHandles val="exact"/>
        </dgm:presLayoutVars>
      </dgm:prSet>
      <dgm:spPr/>
    </dgm:pt>
    <dgm:pt modelId="{701C5716-D4E5-CB43-9C9E-436FDB77CF87}" type="pres">
      <dgm:prSet presAssocID="{ED9C2C49-76DB-A447-8825-DEB12C08FB38}" presName="node" presStyleLbl="node1" presStyleIdx="0" presStyleCnt="6" custLinFactNeighborX="-55994" custLinFactNeighborY="-40">
        <dgm:presLayoutVars>
          <dgm:bulletEnabled val="1"/>
        </dgm:presLayoutVars>
      </dgm:prSet>
      <dgm:spPr/>
    </dgm:pt>
    <dgm:pt modelId="{E4537943-9D9E-5847-B2B4-75C71557C05B}" type="pres">
      <dgm:prSet presAssocID="{E01EC9E3-0EAE-C246-B07F-67B164683B6A}" presName="sibTrans" presStyleLbl="sibTrans1D1" presStyleIdx="0" presStyleCnt="5"/>
      <dgm:spPr/>
    </dgm:pt>
    <dgm:pt modelId="{F2CF105A-E493-934F-8FA4-AA67596DE04A}" type="pres">
      <dgm:prSet presAssocID="{E01EC9E3-0EAE-C246-B07F-67B164683B6A}" presName="connectorText" presStyleLbl="sibTrans1D1" presStyleIdx="0" presStyleCnt="5"/>
      <dgm:spPr/>
    </dgm:pt>
    <dgm:pt modelId="{C3277A76-324E-E142-A20C-37A634EAE7F3}" type="pres">
      <dgm:prSet presAssocID="{2C79BC9B-FA10-5740-8F75-0E3F440E9CD7}" presName="node" presStyleLbl="node1" presStyleIdx="1" presStyleCnt="6">
        <dgm:presLayoutVars>
          <dgm:bulletEnabled val="1"/>
        </dgm:presLayoutVars>
      </dgm:prSet>
      <dgm:spPr/>
    </dgm:pt>
    <dgm:pt modelId="{200EEAAE-9807-A045-BBF6-88525A4C13D3}" type="pres">
      <dgm:prSet presAssocID="{F0EE4B02-3898-024F-88D1-F8043417811E}" presName="sibTrans" presStyleLbl="sibTrans1D1" presStyleIdx="1" presStyleCnt="5"/>
      <dgm:spPr/>
    </dgm:pt>
    <dgm:pt modelId="{A97BB6E3-BB2E-1F49-8F04-A849D6A8A23C}" type="pres">
      <dgm:prSet presAssocID="{F0EE4B02-3898-024F-88D1-F8043417811E}" presName="connectorText" presStyleLbl="sibTrans1D1" presStyleIdx="1" presStyleCnt="5"/>
      <dgm:spPr/>
    </dgm:pt>
    <dgm:pt modelId="{ACDF944A-0B05-2544-980A-2679CCD4841D}" type="pres">
      <dgm:prSet presAssocID="{D37287D5-2733-F547-95E0-E540E2D358EA}" presName="node" presStyleLbl="node1" presStyleIdx="2" presStyleCnt="6">
        <dgm:presLayoutVars>
          <dgm:bulletEnabled val="1"/>
        </dgm:presLayoutVars>
      </dgm:prSet>
      <dgm:spPr/>
    </dgm:pt>
    <dgm:pt modelId="{485553C7-0887-A44C-8D89-99D3FD18C3DC}" type="pres">
      <dgm:prSet presAssocID="{915577BD-992E-1F40-9740-3959236B548B}" presName="sibTrans" presStyleLbl="sibTrans1D1" presStyleIdx="2" presStyleCnt="5"/>
      <dgm:spPr/>
    </dgm:pt>
    <dgm:pt modelId="{B087D301-DA3A-C241-B6DD-B5EF23D029B5}" type="pres">
      <dgm:prSet presAssocID="{915577BD-992E-1F40-9740-3959236B548B}" presName="connectorText" presStyleLbl="sibTrans1D1" presStyleIdx="2" presStyleCnt="5"/>
      <dgm:spPr/>
    </dgm:pt>
    <dgm:pt modelId="{34205755-892D-F04E-A7B2-2D4FC550FFBD}" type="pres">
      <dgm:prSet presAssocID="{3A911B40-3B88-0D40-8AC1-8E50B1DC7F93}" presName="node" presStyleLbl="node1" presStyleIdx="3" presStyleCnt="6">
        <dgm:presLayoutVars>
          <dgm:bulletEnabled val="1"/>
        </dgm:presLayoutVars>
      </dgm:prSet>
      <dgm:spPr/>
    </dgm:pt>
    <dgm:pt modelId="{26BEB370-A254-7141-85BD-463F27F4E943}" type="pres">
      <dgm:prSet presAssocID="{1AE858FC-F195-B940-BE95-E5545F847E48}" presName="sibTrans" presStyleLbl="sibTrans1D1" presStyleIdx="3" presStyleCnt="5"/>
      <dgm:spPr/>
    </dgm:pt>
    <dgm:pt modelId="{7F4D9D6C-8525-6041-90F7-FDE62A4B5072}" type="pres">
      <dgm:prSet presAssocID="{1AE858FC-F195-B940-BE95-E5545F847E48}" presName="connectorText" presStyleLbl="sibTrans1D1" presStyleIdx="3" presStyleCnt="5"/>
      <dgm:spPr/>
    </dgm:pt>
    <dgm:pt modelId="{F63C47CA-E032-B84A-B2D0-3BF1C1388B2A}" type="pres">
      <dgm:prSet presAssocID="{C355CA64-F377-8C43-B832-69655379C879}" presName="node" presStyleLbl="node1" presStyleIdx="4" presStyleCnt="6">
        <dgm:presLayoutVars>
          <dgm:bulletEnabled val="1"/>
        </dgm:presLayoutVars>
      </dgm:prSet>
      <dgm:spPr/>
    </dgm:pt>
    <dgm:pt modelId="{F41BFC6C-99E0-B741-BABA-D8970BE1BD2F}" type="pres">
      <dgm:prSet presAssocID="{F1A05E68-5DDE-C949-9D13-75AE99F1F5D3}" presName="sibTrans" presStyleLbl="sibTrans1D1" presStyleIdx="4" presStyleCnt="5"/>
      <dgm:spPr/>
    </dgm:pt>
    <dgm:pt modelId="{1673D385-FD9D-A744-BFFB-DC1FDA9EA10E}" type="pres">
      <dgm:prSet presAssocID="{F1A05E68-5DDE-C949-9D13-75AE99F1F5D3}" presName="connectorText" presStyleLbl="sibTrans1D1" presStyleIdx="4" presStyleCnt="5"/>
      <dgm:spPr/>
    </dgm:pt>
    <dgm:pt modelId="{3EF7B30D-A5DC-B149-80F8-04596ABC5478}" type="pres">
      <dgm:prSet presAssocID="{CC6A695E-9FCE-B740-B581-273819AF0C5E}" presName="node" presStyleLbl="node1" presStyleIdx="5" presStyleCnt="6">
        <dgm:presLayoutVars>
          <dgm:bulletEnabled val="1"/>
        </dgm:presLayoutVars>
      </dgm:prSet>
      <dgm:spPr/>
    </dgm:pt>
  </dgm:ptLst>
  <dgm:cxnLst>
    <dgm:cxn modelId="{6AEEA302-DC4A-E546-B82C-35CB64DA20FE}" type="presOf" srcId="{1AE858FC-F195-B940-BE95-E5545F847E48}" destId="{26BEB370-A254-7141-85BD-463F27F4E943}" srcOrd="0" destOrd="0" presId="urn:microsoft.com/office/officeart/2005/8/layout/bProcess3"/>
    <dgm:cxn modelId="{D221290B-55D2-AF4E-B2CC-F41BDB013B41}" srcId="{77A4B6D7-7C07-AF46-9AA0-8C11FFF40451}" destId="{C355CA64-F377-8C43-B832-69655379C879}" srcOrd="4" destOrd="0" parTransId="{4060B6D9-C0C5-B04E-B6E6-2F85FD2BC6FC}" sibTransId="{F1A05E68-5DDE-C949-9D13-75AE99F1F5D3}"/>
    <dgm:cxn modelId="{EDD35B14-DAB1-A445-A9DE-3E19C53FDFD5}" type="presOf" srcId="{915577BD-992E-1F40-9740-3959236B548B}" destId="{485553C7-0887-A44C-8D89-99D3FD18C3DC}" srcOrd="0" destOrd="0" presId="urn:microsoft.com/office/officeart/2005/8/layout/bProcess3"/>
    <dgm:cxn modelId="{1061F721-0D2C-6B45-A280-3F8D049D56CF}" type="presOf" srcId="{D37287D5-2733-F547-95E0-E540E2D358EA}" destId="{ACDF944A-0B05-2544-980A-2679CCD4841D}" srcOrd="0" destOrd="0" presId="urn:microsoft.com/office/officeart/2005/8/layout/bProcess3"/>
    <dgm:cxn modelId="{78D3FF3C-A572-E148-9480-6A12C743C7D4}" srcId="{77A4B6D7-7C07-AF46-9AA0-8C11FFF40451}" destId="{3A911B40-3B88-0D40-8AC1-8E50B1DC7F93}" srcOrd="3" destOrd="0" parTransId="{DF122362-6F69-A946-B0BB-35245A8659E7}" sibTransId="{1AE858FC-F195-B940-BE95-E5545F847E48}"/>
    <dgm:cxn modelId="{1A799645-6A49-DB40-B31C-9D5BDD086DD7}" type="presOf" srcId="{77A4B6D7-7C07-AF46-9AA0-8C11FFF40451}" destId="{5EB62AB7-EA49-2740-8188-F0B2FEBCB35F}" srcOrd="0" destOrd="0" presId="urn:microsoft.com/office/officeart/2005/8/layout/bProcess3"/>
    <dgm:cxn modelId="{2FDC874F-B9F1-D84A-B00E-18B53695FB8D}" type="presOf" srcId="{915577BD-992E-1F40-9740-3959236B548B}" destId="{B087D301-DA3A-C241-B6DD-B5EF23D029B5}" srcOrd="1" destOrd="0" presId="urn:microsoft.com/office/officeart/2005/8/layout/bProcess3"/>
    <dgm:cxn modelId="{3FF9C756-A78D-1E4F-A3C4-320924786472}" type="presOf" srcId="{F1A05E68-5DDE-C949-9D13-75AE99F1F5D3}" destId="{F41BFC6C-99E0-B741-BABA-D8970BE1BD2F}" srcOrd="0" destOrd="0" presId="urn:microsoft.com/office/officeart/2005/8/layout/bProcess3"/>
    <dgm:cxn modelId="{382E3F5C-E0F6-B74F-8F9B-8F954AFAD4EC}" type="presOf" srcId="{CC6A695E-9FCE-B740-B581-273819AF0C5E}" destId="{3EF7B30D-A5DC-B149-80F8-04596ABC5478}" srcOrd="0" destOrd="0" presId="urn:microsoft.com/office/officeart/2005/8/layout/bProcess3"/>
    <dgm:cxn modelId="{A3D74663-6325-784E-9641-23DF38772E95}" type="presOf" srcId="{F1A05E68-5DDE-C949-9D13-75AE99F1F5D3}" destId="{1673D385-FD9D-A744-BFFB-DC1FDA9EA10E}" srcOrd="1" destOrd="0" presId="urn:microsoft.com/office/officeart/2005/8/layout/bProcess3"/>
    <dgm:cxn modelId="{668DB268-D06E-BE4F-94FD-FEB4CAA493D4}" srcId="{77A4B6D7-7C07-AF46-9AA0-8C11FFF40451}" destId="{ED9C2C49-76DB-A447-8825-DEB12C08FB38}" srcOrd="0" destOrd="0" parTransId="{F08F1DF0-D039-F44D-A9C0-C0B3C7634772}" sibTransId="{E01EC9E3-0EAE-C246-B07F-67B164683B6A}"/>
    <dgm:cxn modelId="{707FC771-16EF-824B-8B97-349B3AF89E1E}" srcId="{77A4B6D7-7C07-AF46-9AA0-8C11FFF40451}" destId="{2C79BC9B-FA10-5740-8F75-0E3F440E9CD7}" srcOrd="1" destOrd="0" parTransId="{2FAAC752-2658-4144-A142-2827E790EBDA}" sibTransId="{F0EE4B02-3898-024F-88D1-F8043417811E}"/>
    <dgm:cxn modelId="{263BFCA1-0035-1B4E-A99A-0BF0D0E63324}" type="presOf" srcId="{1AE858FC-F195-B940-BE95-E5545F847E48}" destId="{7F4D9D6C-8525-6041-90F7-FDE62A4B5072}" srcOrd="1" destOrd="0" presId="urn:microsoft.com/office/officeart/2005/8/layout/bProcess3"/>
    <dgm:cxn modelId="{3178EFA5-1224-994C-AA4B-EACF10B3A09E}" srcId="{77A4B6D7-7C07-AF46-9AA0-8C11FFF40451}" destId="{D37287D5-2733-F547-95E0-E540E2D358EA}" srcOrd="2" destOrd="0" parTransId="{050E9617-6A44-6B4F-88CE-A979CF40FDAD}" sibTransId="{915577BD-992E-1F40-9740-3959236B548B}"/>
    <dgm:cxn modelId="{31B5D6AE-A3EB-2E43-88B1-2B27CD0FE031}" type="presOf" srcId="{C355CA64-F377-8C43-B832-69655379C879}" destId="{F63C47CA-E032-B84A-B2D0-3BF1C1388B2A}" srcOrd="0" destOrd="0" presId="urn:microsoft.com/office/officeart/2005/8/layout/bProcess3"/>
    <dgm:cxn modelId="{D144E1CF-99C0-B445-849A-707559C1D02A}" type="presOf" srcId="{E01EC9E3-0EAE-C246-B07F-67B164683B6A}" destId="{F2CF105A-E493-934F-8FA4-AA67596DE04A}" srcOrd="1" destOrd="0" presId="urn:microsoft.com/office/officeart/2005/8/layout/bProcess3"/>
    <dgm:cxn modelId="{7AE9E8D5-5410-9E47-B215-2259F54B1272}" type="presOf" srcId="{3A911B40-3B88-0D40-8AC1-8E50B1DC7F93}" destId="{34205755-892D-F04E-A7B2-2D4FC550FFBD}" srcOrd="0" destOrd="0" presId="urn:microsoft.com/office/officeart/2005/8/layout/bProcess3"/>
    <dgm:cxn modelId="{AAF8F5D6-293B-5441-A67D-06CA846CA457}" type="presOf" srcId="{ED9C2C49-76DB-A447-8825-DEB12C08FB38}" destId="{701C5716-D4E5-CB43-9C9E-436FDB77CF87}" srcOrd="0" destOrd="0" presId="urn:microsoft.com/office/officeart/2005/8/layout/bProcess3"/>
    <dgm:cxn modelId="{0FC44ADB-85CA-F942-B860-C790118A01DB}" srcId="{77A4B6D7-7C07-AF46-9AA0-8C11FFF40451}" destId="{CC6A695E-9FCE-B740-B581-273819AF0C5E}" srcOrd="5" destOrd="0" parTransId="{B4FBCFF7-D427-6948-93EC-70E7C094B936}" sibTransId="{B0879B78-EDCC-A64E-B8B9-810AEB44C802}"/>
    <dgm:cxn modelId="{BFB555DB-1B02-6849-89B2-B2296898E04B}" type="presOf" srcId="{F0EE4B02-3898-024F-88D1-F8043417811E}" destId="{A97BB6E3-BB2E-1F49-8F04-A849D6A8A23C}" srcOrd="1" destOrd="0" presId="urn:microsoft.com/office/officeart/2005/8/layout/bProcess3"/>
    <dgm:cxn modelId="{F4A547E0-87E7-6C4A-9BEE-3619140AF3FC}" type="presOf" srcId="{2C79BC9B-FA10-5740-8F75-0E3F440E9CD7}" destId="{C3277A76-324E-E142-A20C-37A634EAE7F3}" srcOrd="0" destOrd="0" presId="urn:microsoft.com/office/officeart/2005/8/layout/bProcess3"/>
    <dgm:cxn modelId="{B5856FFA-F782-AE42-B168-AB97AF7468A8}" type="presOf" srcId="{F0EE4B02-3898-024F-88D1-F8043417811E}" destId="{200EEAAE-9807-A045-BBF6-88525A4C13D3}" srcOrd="0" destOrd="0" presId="urn:microsoft.com/office/officeart/2005/8/layout/bProcess3"/>
    <dgm:cxn modelId="{18DE47FB-21EF-3247-8FD1-E6857563655B}" type="presOf" srcId="{E01EC9E3-0EAE-C246-B07F-67B164683B6A}" destId="{E4537943-9D9E-5847-B2B4-75C71557C05B}" srcOrd="0" destOrd="0" presId="urn:microsoft.com/office/officeart/2005/8/layout/bProcess3"/>
    <dgm:cxn modelId="{46374294-302D-234F-ADE8-BBB08B4695F9}" type="presParOf" srcId="{5EB62AB7-EA49-2740-8188-F0B2FEBCB35F}" destId="{701C5716-D4E5-CB43-9C9E-436FDB77CF87}" srcOrd="0" destOrd="0" presId="urn:microsoft.com/office/officeart/2005/8/layout/bProcess3"/>
    <dgm:cxn modelId="{8D2AE8DE-79D6-6247-B9B9-937582716466}" type="presParOf" srcId="{5EB62AB7-EA49-2740-8188-F0B2FEBCB35F}" destId="{E4537943-9D9E-5847-B2B4-75C71557C05B}" srcOrd="1" destOrd="0" presId="urn:microsoft.com/office/officeart/2005/8/layout/bProcess3"/>
    <dgm:cxn modelId="{B9C6788D-DD43-AE42-8067-0DBAFDEE8C56}" type="presParOf" srcId="{E4537943-9D9E-5847-B2B4-75C71557C05B}" destId="{F2CF105A-E493-934F-8FA4-AA67596DE04A}" srcOrd="0" destOrd="0" presId="urn:microsoft.com/office/officeart/2005/8/layout/bProcess3"/>
    <dgm:cxn modelId="{D4278DEE-1519-4343-BFF7-964C8B3FE6A6}" type="presParOf" srcId="{5EB62AB7-EA49-2740-8188-F0B2FEBCB35F}" destId="{C3277A76-324E-E142-A20C-37A634EAE7F3}" srcOrd="2" destOrd="0" presId="urn:microsoft.com/office/officeart/2005/8/layout/bProcess3"/>
    <dgm:cxn modelId="{5CEACD87-8078-E240-971C-193040D708C6}" type="presParOf" srcId="{5EB62AB7-EA49-2740-8188-F0B2FEBCB35F}" destId="{200EEAAE-9807-A045-BBF6-88525A4C13D3}" srcOrd="3" destOrd="0" presId="urn:microsoft.com/office/officeart/2005/8/layout/bProcess3"/>
    <dgm:cxn modelId="{D2E1B61B-8FF0-E547-B326-469B4D0EEE84}" type="presParOf" srcId="{200EEAAE-9807-A045-BBF6-88525A4C13D3}" destId="{A97BB6E3-BB2E-1F49-8F04-A849D6A8A23C}" srcOrd="0" destOrd="0" presId="urn:microsoft.com/office/officeart/2005/8/layout/bProcess3"/>
    <dgm:cxn modelId="{65F020D6-3CF4-8447-ADF1-9CB09F522F83}" type="presParOf" srcId="{5EB62AB7-EA49-2740-8188-F0B2FEBCB35F}" destId="{ACDF944A-0B05-2544-980A-2679CCD4841D}" srcOrd="4" destOrd="0" presId="urn:microsoft.com/office/officeart/2005/8/layout/bProcess3"/>
    <dgm:cxn modelId="{4FB55B6A-7D94-EB47-89D7-ECA5295958E9}" type="presParOf" srcId="{5EB62AB7-EA49-2740-8188-F0B2FEBCB35F}" destId="{485553C7-0887-A44C-8D89-99D3FD18C3DC}" srcOrd="5" destOrd="0" presId="urn:microsoft.com/office/officeart/2005/8/layout/bProcess3"/>
    <dgm:cxn modelId="{BDBA070B-DC37-A94A-BE2C-BB4713D6AE60}" type="presParOf" srcId="{485553C7-0887-A44C-8D89-99D3FD18C3DC}" destId="{B087D301-DA3A-C241-B6DD-B5EF23D029B5}" srcOrd="0" destOrd="0" presId="urn:microsoft.com/office/officeart/2005/8/layout/bProcess3"/>
    <dgm:cxn modelId="{1C5BA5E3-5F5E-934E-8833-828969061234}" type="presParOf" srcId="{5EB62AB7-EA49-2740-8188-F0B2FEBCB35F}" destId="{34205755-892D-F04E-A7B2-2D4FC550FFBD}" srcOrd="6" destOrd="0" presId="urn:microsoft.com/office/officeart/2005/8/layout/bProcess3"/>
    <dgm:cxn modelId="{ED50A339-06B6-884E-96C1-9919E52A83BC}" type="presParOf" srcId="{5EB62AB7-EA49-2740-8188-F0B2FEBCB35F}" destId="{26BEB370-A254-7141-85BD-463F27F4E943}" srcOrd="7" destOrd="0" presId="urn:microsoft.com/office/officeart/2005/8/layout/bProcess3"/>
    <dgm:cxn modelId="{9F09EDD1-BF2B-684D-A233-86F24C15733C}" type="presParOf" srcId="{26BEB370-A254-7141-85BD-463F27F4E943}" destId="{7F4D9D6C-8525-6041-90F7-FDE62A4B5072}" srcOrd="0" destOrd="0" presId="urn:microsoft.com/office/officeart/2005/8/layout/bProcess3"/>
    <dgm:cxn modelId="{3DB87224-84D2-EA4A-8389-11658BBAF3B9}" type="presParOf" srcId="{5EB62AB7-EA49-2740-8188-F0B2FEBCB35F}" destId="{F63C47CA-E032-B84A-B2D0-3BF1C1388B2A}" srcOrd="8" destOrd="0" presId="urn:microsoft.com/office/officeart/2005/8/layout/bProcess3"/>
    <dgm:cxn modelId="{95703D12-2E1F-5E4C-B026-957A92A72453}" type="presParOf" srcId="{5EB62AB7-EA49-2740-8188-F0B2FEBCB35F}" destId="{F41BFC6C-99E0-B741-BABA-D8970BE1BD2F}" srcOrd="9" destOrd="0" presId="urn:microsoft.com/office/officeart/2005/8/layout/bProcess3"/>
    <dgm:cxn modelId="{C728AA8F-5DFE-BF4B-965C-493FC66B5B31}" type="presParOf" srcId="{F41BFC6C-99E0-B741-BABA-D8970BE1BD2F}" destId="{1673D385-FD9D-A744-BFFB-DC1FDA9EA10E}" srcOrd="0" destOrd="0" presId="urn:microsoft.com/office/officeart/2005/8/layout/bProcess3"/>
    <dgm:cxn modelId="{9C33F695-6D18-A843-A777-9F56005EDC2C}" type="presParOf" srcId="{5EB62AB7-EA49-2740-8188-F0B2FEBCB35F}" destId="{3EF7B30D-A5DC-B149-80F8-04596ABC5478}" srcOrd="1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A4B6D7-7C07-AF46-9AA0-8C11FFF40451}" type="doc">
      <dgm:prSet loTypeId="urn:microsoft.com/office/officeart/2005/8/layout/bProcess3" loCatId="" qsTypeId="urn:microsoft.com/office/officeart/2005/8/quickstyle/simple1" qsCatId="simple" csTypeId="urn:microsoft.com/office/officeart/2005/8/colors/accent1_2" csCatId="accent1" phldr="1"/>
      <dgm:spPr/>
      <dgm:t>
        <a:bodyPr/>
        <a:lstStyle/>
        <a:p>
          <a:endParaRPr lang="en-GB"/>
        </a:p>
      </dgm:t>
    </dgm:pt>
    <dgm:pt modelId="{ED9C2C49-76DB-A447-8825-DEB12C08FB38}">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l-GR" dirty="0"/>
            <a:t>Πρωτόκολλο δειγματοληψίας</a:t>
          </a:r>
          <a:endParaRPr lang="en-GB" dirty="0"/>
        </a:p>
      </dgm:t>
    </dgm:pt>
    <dgm:pt modelId="{F08F1DF0-D039-F44D-A9C0-C0B3C7634772}" type="parTrans" cxnId="{668DB268-D06E-BE4F-94FD-FEB4CAA493D4}">
      <dgm:prSet/>
      <dgm:spPr/>
      <dgm:t>
        <a:bodyPr/>
        <a:lstStyle/>
        <a:p>
          <a:endParaRPr lang="en-GB"/>
        </a:p>
      </dgm:t>
    </dgm:pt>
    <dgm:pt modelId="{E01EC9E3-0EAE-C246-B07F-67B164683B6A}" type="sibTrans" cxnId="{668DB268-D06E-BE4F-94FD-FEB4CAA493D4}">
      <dgm:prSet/>
      <dgm:spPr/>
      <dgm:t>
        <a:bodyPr/>
        <a:lstStyle/>
        <a:p>
          <a:endParaRPr lang="en-GB"/>
        </a:p>
      </dgm:t>
    </dgm:pt>
    <dgm:pt modelId="{2C79BC9B-FA10-5740-8F75-0E3F440E9CD7}">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Wingdings" pitchFamily="2" charset="2"/>
            <a:buChar char="Ø"/>
          </a:pPr>
          <a:r>
            <a:rPr lang="el-GR" dirty="0"/>
            <a:t>Περιβαλλοντική και κοινωνικοοικονομική αξιολόγηση του διαχειριστικού συστήματος</a:t>
          </a:r>
          <a:endParaRPr lang="en-GB" dirty="0"/>
        </a:p>
      </dgm:t>
    </dgm:pt>
    <dgm:pt modelId="{2FAAC752-2658-4144-A142-2827E790EBDA}" type="parTrans" cxnId="{707FC771-16EF-824B-8B97-349B3AF89E1E}">
      <dgm:prSet/>
      <dgm:spPr/>
      <dgm:t>
        <a:bodyPr/>
        <a:lstStyle/>
        <a:p>
          <a:endParaRPr lang="en-GB"/>
        </a:p>
      </dgm:t>
    </dgm:pt>
    <dgm:pt modelId="{F0EE4B02-3898-024F-88D1-F8043417811E}" type="sibTrans" cxnId="{707FC771-16EF-824B-8B97-349B3AF89E1E}">
      <dgm:prSet/>
      <dgm:spPr/>
      <dgm:t>
        <a:bodyPr/>
        <a:lstStyle/>
        <a:p>
          <a:endParaRPr lang="en-GB"/>
        </a:p>
      </dgm:t>
    </dgm:pt>
    <dgm:pt modelId="{D37287D5-2733-F547-95E0-E540E2D358EA}">
      <dgm:prSet phldrT="[Text]"/>
      <dgm:spPr>
        <a:solidFill>
          <a:schemeClr val="accent1">
            <a:hueOff val="0"/>
            <a:satOff val="0"/>
            <a:lumOff val="0"/>
          </a:schemeClr>
        </a:solidFill>
      </dgm:spPr>
      <dgm:t>
        <a:bodyPr/>
        <a:lstStyle/>
        <a:p>
          <a:pPr>
            <a:buFont typeface="Wingdings" pitchFamily="2" charset="2"/>
            <a:buChar char="Ø"/>
          </a:pPr>
          <a:r>
            <a:rPr lang="el-GR" dirty="0"/>
            <a:t>Αξιολόγηση του στερεού προϊόντος</a:t>
          </a:r>
          <a:endParaRPr lang="en-GB" dirty="0"/>
        </a:p>
      </dgm:t>
    </dgm:pt>
    <dgm:pt modelId="{050E9617-6A44-6B4F-88CE-A979CF40FDAD}" type="parTrans" cxnId="{3178EFA5-1224-994C-AA4B-EACF10B3A09E}">
      <dgm:prSet/>
      <dgm:spPr/>
      <dgm:t>
        <a:bodyPr/>
        <a:lstStyle/>
        <a:p>
          <a:endParaRPr lang="en-GB"/>
        </a:p>
      </dgm:t>
    </dgm:pt>
    <dgm:pt modelId="{915577BD-992E-1F40-9740-3959236B548B}" type="sibTrans" cxnId="{3178EFA5-1224-994C-AA4B-EACF10B3A09E}">
      <dgm:prSet/>
      <dgm:spPr/>
      <dgm:t>
        <a:bodyPr/>
        <a:lstStyle/>
        <a:p>
          <a:endParaRPr lang="en-GB"/>
        </a:p>
      </dgm:t>
    </dgm:pt>
    <dgm:pt modelId="{3A911B40-3B88-0D40-8AC1-8E50B1DC7F93}">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Wingdings" pitchFamily="2" charset="2"/>
            <a:buChar char="Ø"/>
          </a:pPr>
          <a:r>
            <a:rPr lang="el-GR" dirty="0"/>
            <a:t>Κατάρτιση Οδηγού Βέλτιστης Πρακτικής  </a:t>
          </a:r>
          <a:endParaRPr lang="en-GB" dirty="0"/>
        </a:p>
      </dgm:t>
    </dgm:pt>
    <dgm:pt modelId="{DF122362-6F69-A946-B0BB-35245A8659E7}" type="parTrans" cxnId="{78D3FF3C-A572-E148-9480-6A12C743C7D4}">
      <dgm:prSet/>
      <dgm:spPr/>
      <dgm:t>
        <a:bodyPr/>
        <a:lstStyle/>
        <a:p>
          <a:endParaRPr lang="en-GB"/>
        </a:p>
      </dgm:t>
    </dgm:pt>
    <dgm:pt modelId="{1AE858FC-F195-B940-BE95-E5545F847E48}" type="sibTrans" cxnId="{78D3FF3C-A572-E148-9480-6A12C743C7D4}">
      <dgm:prSet/>
      <dgm:spPr/>
      <dgm:t>
        <a:bodyPr/>
        <a:lstStyle/>
        <a:p>
          <a:endParaRPr lang="en-GB"/>
        </a:p>
      </dgm:t>
    </dgm:pt>
    <dgm:pt modelId="{C355CA64-F377-8C43-B832-69655379C879}">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l-GR" dirty="0"/>
            <a:t>Ετοιμασία σχετικού διατάγματος ‘Βέλτιστης Πρακτικής’. </a:t>
          </a:r>
          <a:endParaRPr lang="en-GB" dirty="0"/>
        </a:p>
      </dgm:t>
    </dgm:pt>
    <dgm:pt modelId="{4060B6D9-C0C5-B04E-B6E6-2F85FD2BC6FC}" type="parTrans" cxnId="{D221290B-55D2-AF4E-B2CC-F41BDB013B41}">
      <dgm:prSet/>
      <dgm:spPr/>
      <dgm:t>
        <a:bodyPr/>
        <a:lstStyle/>
        <a:p>
          <a:endParaRPr lang="en-GB"/>
        </a:p>
      </dgm:t>
    </dgm:pt>
    <dgm:pt modelId="{F1A05E68-5DDE-C949-9D13-75AE99F1F5D3}" type="sibTrans" cxnId="{D221290B-55D2-AF4E-B2CC-F41BDB013B41}">
      <dgm:prSet/>
      <dgm:spPr/>
      <dgm:t>
        <a:bodyPr/>
        <a:lstStyle/>
        <a:p>
          <a:endParaRPr lang="en-GB"/>
        </a:p>
      </dgm:t>
    </dgm:pt>
    <dgm:pt modelId="{CC6A695E-9FCE-B740-B581-273819AF0C5E}">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l-GR" dirty="0"/>
            <a:t>Έκθεση Ολοκλήρωσης </a:t>
          </a:r>
          <a:endParaRPr lang="en-GB" dirty="0"/>
        </a:p>
      </dgm:t>
    </dgm:pt>
    <dgm:pt modelId="{B4FBCFF7-D427-6948-93EC-70E7C094B936}" type="parTrans" cxnId="{0FC44ADB-85CA-F942-B860-C790118A01DB}">
      <dgm:prSet/>
      <dgm:spPr/>
      <dgm:t>
        <a:bodyPr/>
        <a:lstStyle/>
        <a:p>
          <a:endParaRPr lang="en-GB"/>
        </a:p>
      </dgm:t>
    </dgm:pt>
    <dgm:pt modelId="{B0879B78-EDCC-A64E-B8B9-810AEB44C802}" type="sibTrans" cxnId="{0FC44ADB-85CA-F942-B860-C790118A01DB}">
      <dgm:prSet/>
      <dgm:spPr/>
      <dgm:t>
        <a:bodyPr/>
        <a:lstStyle/>
        <a:p>
          <a:endParaRPr lang="en-GB"/>
        </a:p>
      </dgm:t>
    </dgm:pt>
    <dgm:pt modelId="{5EB62AB7-EA49-2740-8188-F0B2FEBCB35F}" type="pres">
      <dgm:prSet presAssocID="{77A4B6D7-7C07-AF46-9AA0-8C11FFF40451}" presName="Name0" presStyleCnt="0">
        <dgm:presLayoutVars>
          <dgm:dir/>
          <dgm:resizeHandles val="exact"/>
        </dgm:presLayoutVars>
      </dgm:prSet>
      <dgm:spPr/>
    </dgm:pt>
    <dgm:pt modelId="{701C5716-D4E5-CB43-9C9E-436FDB77CF87}" type="pres">
      <dgm:prSet presAssocID="{ED9C2C49-76DB-A447-8825-DEB12C08FB38}" presName="node" presStyleLbl="node1" presStyleIdx="0" presStyleCnt="6" custLinFactNeighborX="-55994" custLinFactNeighborY="-40">
        <dgm:presLayoutVars>
          <dgm:bulletEnabled val="1"/>
        </dgm:presLayoutVars>
      </dgm:prSet>
      <dgm:spPr/>
    </dgm:pt>
    <dgm:pt modelId="{E4537943-9D9E-5847-B2B4-75C71557C05B}" type="pres">
      <dgm:prSet presAssocID="{E01EC9E3-0EAE-C246-B07F-67B164683B6A}" presName="sibTrans" presStyleLbl="sibTrans1D1" presStyleIdx="0" presStyleCnt="5"/>
      <dgm:spPr/>
    </dgm:pt>
    <dgm:pt modelId="{F2CF105A-E493-934F-8FA4-AA67596DE04A}" type="pres">
      <dgm:prSet presAssocID="{E01EC9E3-0EAE-C246-B07F-67B164683B6A}" presName="connectorText" presStyleLbl="sibTrans1D1" presStyleIdx="0" presStyleCnt="5"/>
      <dgm:spPr/>
    </dgm:pt>
    <dgm:pt modelId="{C3277A76-324E-E142-A20C-37A634EAE7F3}" type="pres">
      <dgm:prSet presAssocID="{2C79BC9B-FA10-5740-8F75-0E3F440E9CD7}" presName="node" presStyleLbl="node1" presStyleIdx="1" presStyleCnt="6">
        <dgm:presLayoutVars>
          <dgm:bulletEnabled val="1"/>
        </dgm:presLayoutVars>
      </dgm:prSet>
      <dgm:spPr/>
    </dgm:pt>
    <dgm:pt modelId="{200EEAAE-9807-A045-BBF6-88525A4C13D3}" type="pres">
      <dgm:prSet presAssocID="{F0EE4B02-3898-024F-88D1-F8043417811E}" presName="sibTrans" presStyleLbl="sibTrans1D1" presStyleIdx="1" presStyleCnt="5"/>
      <dgm:spPr/>
    </dgm:pt>
    <dgm:pt modelId="{A97BB6E3-BB2E-1F49-8F04-A849D6A8A23C}" type="pres">
      <dgm:prSet presAssocID="{F0EE4B02-3898-024F-88D1-F8043417811E}" presName="connectorText" presStyleLbl="sibTrans1D1" presStyleIdx="1" presStyleCnt="5"/>
      <dgm:spPr/>
    </dgm:pt>
    <dgm:pt modelId="{ACDF944A-0B05-2544-980A-2679CCD4841D}" type="pres">
      <dgm:prSet presAssocID="{D37287D5-2733-F547-95E0-E540E2D358EA}" presName="node" presStyleLbl="node1" presStyleIdx="2" presStyleCnt="6">
        <dgm:presLayoutVars>
          <dgm:bulletEnabled val="1"/>
        </dgm:presLayoutVars>
      </dgm:prSet>
      <dgm:spPr/>
    </dgm:pt>
    <dgm:pt modelId="{485553C7-0887-A44C-8D89-99D3FD18C3DC}" type="pres">
      <dgm:prSet presAssocID="{915577BD-992E-1F40-9740-3959236B548B}" presName="sibTrans" presStyleLbl="sibTrans1D1" presStyleIdx="2" presStyleCnt="5"/>
      <dgm:spPr/>
    </dgm:pt>
    <dgm:pt modelId="{B087D301-DA3A-C241-B6DD-B5EF23D029B5}" type="pres">
      <dgm:prSet presAssocID="{915577BD-992E-1F40-9740-3959236B548B}" presName="connectorText" presStyleLbl="sibTrans1D1" presStyleIdx="2" presStyleCnt="5"/>
      <dgm:spPr/>
    </dgm:pt>
    <dgm:pt modelId="{34205755-892D-F04E-A7B2-2D4FC550FFBD}" type="pres">
      <dgm:prSet presAssocID="{3A911B40-3B88-0D40-8AC1-8E50B1DC7F93}" presName="node" presStyleLbl="node1" presStyleIdx="3" presStyleCnt="6">
        <dgm:presLayoutVars>
          <dgm:bulletEnabled val="1"/>
        </dgm:presLayoutVars>
      </dgm:prSet>
      <dgm:spPr/>
    </dgm:pt>
    <dgm:pt modelId="{26BEB370-A254-7141-85BD-463F27F4E943}" type="pres">
      <dgm:prSet presAssocID="{1AE858FC-F195-B940-BE95-E5545F847E48}" presName="sibTrans" presStyleLbl="sibTrans1D1" presStyleIdx="3" presStyleCnt="5"/>
      <dgm:spPr/>
    </dgm:pt>
    <dgm:pt modelId="{7F4D9D6C-8525-6041-90F7-FDE62A4B5072}" type="pres">
      <dgm:prSet presAssocID="{1AE858FC-F195-B940-BE95-E5545F847E48}" presName="connectorText" presStyleLbl="sibTrans1D1" presStyleIdx="3" presStyleCnt="5"/>
      <dgm:spPr/>
    </dgm:pt>
    <dgm:pt modelId="{F63C47CA-E032-B84A-B2D0-3BF1C1388B2A}" type="pres">
      <dgm:prSet presAssocID="{C355CA64-F377-8C43-B832-69655379C879}" presName="node" presStyleLbl="node1" presStyleIdx="4" presStyleCnt="6">
        <dgm:presLayoutVars>
          <dgm:bulletEnabled val="1"/>
        </dgm:presLayoutVars>
      </dgm:prSet>
      <dgm:spPr/>
    </dgm:pt>
    <dgm:pt modelId="{F41BFC6C-99E0-B741-BABA-D8970BE1BD2F}" type="pres">
      <dgm:prSet presAssocID="{F1A05E68-5DDE-C949-9D13-75AE99F1F5D3}" presName="sibTrans" presStyleLbl="sibTrans1D1" presStyleIdx="4" presStyleCnt="5"/>
      <dgm:spPr/>
    </dgm:pt>
    <dgm:pt modelId="{1673D385-FD9D-A744-BFFB-DC1FDA9EA10E}" type="pres">
      <dgm:prSet presAssocID="{F1A05E68-5DDE-C949-9D13-75AE99F1F5D3}" presName="connectorText" presStyleLbl="sibTrans1D1" presStyleIdx="4" presStyleCnt="5"/>
      <dgm:spPr/>
    </dgm:pt>
    <dgm:pt modelId="{3EF7B30D-A5DC-B149-80F8-04596ABC5478}" type="pres">
      <dgm:prSet presAssocID="{CC6A695E-9FCE-B740-B581-273819AF0C5E}" presName="node" presStyleLbl="node1" presStyleIdx="5" presStyleCnt="6">
        <dgm:presLayoutVars>
          <dgm:bulletEnabled val="1"/>
        </dgm:presLayoutVars>
      </dgm:prSet>
      <dgm:spPr/>
    </dgm:pt>
  </dgm:ptLst>
  <dgm:cxnLst>
    <dgm:cxn modelId="{6AEEA302-DC4A-E546-B82C-35CB64DA20FE}" type="presOf" srcId="{1AE858FC-F195-B940-BE95-E5545F847E48}" destId="{26BEB370-A254-7141-85BD-463F27F4E943}" srcOrd="0" destOrd="0" presId="urn:microsoft.com/office/officeart/2005/8/layout/bProcess3"/>
    <dgm:cxn modelId="{D221290B-55D2-AF4E-B2CC-F41BDB013B41}" srcId="{77A4B6D7-7C07-AF46-9AA0-8C11FFF40451}" destId="{C355CA64-F377-8C43-B832-69655379C879}" srcOrd="4" destOrd="0" parTransId="{4060B6D9-C0C5-B04E-B6E6-2F85FD2BC6FC}" sibTransId="{F1A05E68-5DDE-C949-9D13-75AE99F1F5D3}"/>
    <dgm:cxn modelId="{EDD35B14-DAB1-A445-A9DE-3E19C53FDFD5}" type="presOf" srcId="{915577BD-992E-1F40-9740-3959236B548B}" destId="{485553C7-0887-A44C-8D89-99D3FD18C3DC}" srcOrd="0" destOrd="0" presId="urn:microsoft.com/office/officeart/2005/8/layout/bProcess3"/>
    <dgm:cxn modelId="{1061F721-0D2C-6B45-A280-3F8D049D56CF}" type="presOf" srcId="{D37287D5-2733-F547-95E0-E540E2D358EA}" destId="{ACDF944A-0B05-2544-980A-2679CCD4841D}" srcOrd="0" destOrd="0" presId="urn:microsoft.com/office/officeart/2005/8/layout/bProcess3"/>
    <dgm:cxn modelId="{78D3FF3C-A572-E148-9480-6A12C743C7D4}" srcId="{77A4B6D7-7C07-AF46-9AA0-8C11FFF40451}" destId="{3A911B40-3B88-0D40-8AC1-8E50B1DC7F93}" srcOrd="3" destOrd="0" parTransId="{DF122362-6F69-A946-B0BB-35245A8659E7}" sibTransId="{1AE858FC-F195-B940-BE95-E5545F847E48}"/>
    <dgm:cxn modelId="{1A799645-6A49-DB40-B31C-9D5BDD086DD7}" type="presOf" srcId="{77A4B6D7-7C07-AF46-9AA0-8C11FFF40451}" destId="{5EB62AB7-EA49-2740-8188-F0B2FEBCB35F}" srcOrd="0" destOrd="0" presId="urn:microsoft.com/office/officeart/2005/8/layout/bProcess3"/>
    <dgm:cxn modelId="{2FDC874F-B9F1-D84A-B00E-18B53695FB8D}" type="presOf" srcId="{915577BD-992E-1F40-9740-3959236B548B}" destId="{B087D301-DA3A-C241-B6DD-B5EF23D029B5}" srcOrd="1" destOrd="0" presId="urn:microsoft.com/office/officeart/2005/8/layout/bProcess3"/>
    <dgm:cxn modelId="{3FF9C756-A78D-1E4F-A3C4-320924786472}" type="presOf" srcId="{F1A05E68-5DDE-C949-9D13-75AE99F1F5D3}" destId="{F41BFC6C-99E0-B741-BABA-D8970BE1BD2F}" srcOrd="0" destOrd="0" presId="urn:microsoft.com/office/officeart/2005/8/layout/bProcess3"/>
    <dgm:cxn modelId="{382E3F5C-E0F6-B74F-8F9B-8F954AFAD4EC}" type="presOf" srcId="{CC6A695E-9FCE-B740-B581-273819AF0C5E}" destId="{3EF7B30D-A5DC-B149-80F8-04596ABC5478}" srcOrd="0" destOrd="0" presId="urn:microsoft.com/office/officeart/2005/8/layout/bProcess3"/>
    <dgm:cxn modelId="{A3D74663-6325-784E-9641-23DF38772E95}" type="presOf" srcId="{F1A05E68-5DDE-C949-9D13-75AE99F1F5D3}" destId="{1673D385-FD9D-A744-BFFB-DC1FDA9EA10E}" srcOrd="1" destOrd="0" presId="urn:microsoft.com/office/officeart/2005/8/layout/bProcess3"/>
    <dgm:cxn modelId="{668DB268-D06E-BE4F-94FD-FEB4CAA493D4}" srcId="{77A4B6D7-7C07-AF46-9AA0-8C11FFF40451}" destId="{ED9C2C49-76DB-A447-8825-DEB12C08FB38}" srcOrd="0" destOrd="0" parTransId="{F08F1DF0-D039-F44D-A9C0-C0B3C7634772}" sibTransId="{E01EC9E3-0EAE-C246-B07F-67B164683B6A}"/>
    <dgm:cxn modelId="{707FC771-16EF-824B-8B97-349B3AF89E1E}" srcId="{77A4B6D7-7C07-AF46-9AA0-8C11FFF40451}" destId="{2C79BC9B-FA10-5740-8F75-0E3F440E9CD7}" srcOrd="1" destOrd="0" parTransId="{2FAAC752-2658-4144-A142-2827E790EBDA}" sibTransId="{F0EE4B02-3898-024F-88D1-F8043417811E}"/>
    <dgm:cxn modelId="{263BFCA1-0035-1B4E-A99A-0BF0D0E63324}" type="presOf" srcId="{1AE858FC-F195-B940-BE95-E5545F847E48}" destId="{7F4D9D6C-8525-6041-90F7-FDE62A4B5072}" srcOrd="1" destOrd="0" presId="urn:microsoft.com/office/officeart/2005/8/layout/bProcess3"/>
    <dgm:cxn modelId="{3178EFA5-1224-994C-AA4B-EACF10B3A09E}" srcId="{77A4B6D7-7C07-AF46-9AA0-8C11FFF40451}" destId="{D37287D5-2733-F547-95E0-E540E2D358EA}" srcOrd="2" destOrd="0" parTransId="{050E9617-6A44-6B4F-88CE-A979CF40FDAD}" sibTransId="{915577BD-992E-1F40-9740-3959236B548B}"/>
    <dgm:cxn modelId="{31B5D6AE-A3EB-2E43-88B1-2B27CD0FE031}" type="presOf" srcId="{C355CA64-F377-8C43-B832-69655379C879}" destId="{F63C47CA-E032-B84A-B2D0-3BF1C1388B2A}" srcOrd="0" destOrd="0" presId="urn:microsoft.com/office/officeart/2005/8/layout/bProcess3"/>
    <dgm:cxn modelId="{D144E1CF-99C0-B445-849A-707559C1D02A}" type="presOf" srcId="{E01EC9E3-0EAE-C246-B07F-67B164683B6A}" destId="{F2CF105A-E493-934F-8FA4-AA67596DE04A}" srcOrd="1" destOrd="0" presId="urn:microsoft.com/office/officeart/2005/8/layout/bProcess3"/>
    <dgm:cxn modelId="{7AE9E8D5-5410-9E47-B215-2259F54B1272}" type="presOf" srcId="{3A911B40-3B88-0D40-8AC1-8E50B1DC7F93}" destId="{34205755-892D-F04E-A7B2-2D4FC550FFBD}" srcOrd="0" destOrd="0" presId="urn:microsoft.com/office/officeart/2005/8/layout/bProcess3"/>
    <dgm:cxn modelId="{AAF8F5D6-293B-5441-A67D-06CA846CA457}" type="presOf" srcId="{ED9C2C49-76DB-A447-8825-DEB12C08FB38}" destId="{701C5716-D4E5-CB43-9C9E-436FDB77CF87}" srcOrd="0" destOrd="0" presId="urn:microsoft.com/office/officeart/2005/8/layout/bProcess3"/>
    <dgm:cxn modelId="{0FC44ADB-85CA-F942-B860-C790118A01DB}" srcId="{77A4B6D7-7C07-AF46-9AA0-8C11FFF40451}" destId="{CC6A695E-9FCE-B740-B581-273819AF0C5E}" srcOrd="5" destOrd="0" parTransId="{B4FBCFF7-D427-6948-93EC-70E7C094B936}" sibTransId="{B0879B78-EDCC-A64E-B8B9-810AEB44C802}"/>
    <dgm:cxn modelId="{BFB555DB-1B02-6849-89B2-B2296898E04B}" type="presOf" srcId="{F0EE4B02-3898-024F-88D1-F8043417811E}" destId="{A97BB6E3-BB2E-1F49-8F04-A849D6A8A23C}" srcOrd="1" destOrd="0" presId="urn:microsoft.com/office/officeart/2005/8/layout/bProcess3"/>
    <dgm:cxn modelId="{F4A547E0-87E7-6C4A-9BEE-3619140AF3FC}" type="presOf" srcId="{2C79BC9B-FA10-5740-8F75-0E3F440E9CD7}" destId="{C3277A76-324E-E142-A20C-37A634EAE7F3}" srcOrd="0" destOrd="0" presId="urn:microsoft.com/office/officeart/2005/8/layout/bProcess3"/>
    <dgm:cxn modelId="{B5856FFA-F782-AE42-B168-AB97AF7468A8}" type="presOf" srcId="{F0EE4B02-3898-024F-88D1-F8043417811E}" destId="{200EEAAE-9807-A045-BBF6-88525A4C13D3}" srcOrd="0" destOrd="0" presId="urn:microsoft.com/office/officeart/2005/8/layout/bProcess3"/>
    <dgm:cxn modelId="{18DE47FB-21EF-3247-8FD1-E6857563655B}" type="presOf" srcId="{E01EC9E3-0EAE-C246-B07F-67B164683B6A}" destId="{E4537943-9D9E-5847-B2B4-75C71557C05B}" srcOrd="0" destOrd="0" presId="urn:microsoft.com/office/officeart/2005/8/layout/bProcess3"/>
    <dgm:cxn modelId="{46374294-302D-234F-ADE8-BBB08B4695F9}" type="presParOf" srcId="{5EB62AB7-EA49-2740-8188-F0B2FEBCB35F}" destId="{701C5716-D4E5-CB43-9C9E-436FDB77CF87}" srcOrd="0" destOrd="0" presId="urn:microsoft.com/office/officeart/2005/8/layout/bProcess3"/>
    <dgm:cxn modelId="{8D2AE8DE-79D6-6247-B9B9-937582716466}" type="presParOf" srcId="{5EB62AB7-EA49-2740-8188-F0B2FEBCB35F}" destId="{E4537943-9D9E-5847-B2B4-75C71557C05B}" srcOrd="1" destOrd="0" presId="urn:microsoft.com/office/officeart/2005/8/layout/bProcess3"/>
    <dgm:cxn modelId="{B9C6788D-DD43-AE42-8067-0DBAFDEE8C56}" type="presParOf" srcId="{E4537943-9D9E-5847-B2B4-75C71557C05B}" destId="{F2CF105A-E493-934F-8FA4-AA67596DE04A}" srcOrd="0" destOrd="0" presId="urn:microsoft.com/office/officeart/2005/8/layout/bProcess3"/>
    <dgm:cxn modelId="{D4278DEE-1519-4343-BFF7-964C8B3FE6A6}" type="presParOf" srcId="{5EB62AB7-EA49-2740-8188-F0B2FEBCB35F}" destId="{C3277A76-324E-E142-A20C-37A634EAE7F3}" srcOrd="2" destOrd="0" presId="urn:microsoft.com/office/officeart/2005/8/layout/bProcess3"/>
    <dgm:cxn modelId="{5CEACD87-8078-E240-971C-193040D708C6}" type="presParOf" srcId="{5EB62AB7-EA49-2740-8188-F0B2FEBCB35F}" destId="{200EEAAE-9807-A045-BBF6-88525A4C13D3}" srcOrd="3" destOrd="0" presId="urn:microsoft.com/office/officeart/2005/8/layout/bProcess3"/>
    <dgm:cxn modelId="{D2E1B61B-8FF0-E547-B326-469B4D0EEE84}" type="presParOf" srcId="{200EEAAE-9807-A045-BBF6-88525A4C13D3}" destId="{A97BB6E3-BB2E-1F49-8F04-A849D6A8A23C}" srcOrd="0" destOrd="0" presId="urn:microsoft.com/office/officeart/2005/8/layout/bProcess3"/>
    <dgm:cxn modelId="{65F020D6-3CF4-8447-ADF1-9CB09F522F83}" type="presParOf" srcId="{5EB62AB7-EA49-2740-8188-F0B2FEBCB35F}" destId="{ACDF944A-0B05-2544-980A-2679CCD4841D}" srcOrd="4" destOrd="0" presId="urn:microsoft.com/office/officeart/2005/8/layout/bProcess3"/>
    <dgm:cxn modelId="{4FB55B6A-7D94-EB47-89D7-ECA5295958E9}" type="presParOf" srcId="{5EB62AB7-EA49-2740-8188-F0B2FEBCB35F}" destId="{485553C7-0887-A44C-8D89-99D3FD18C3DC}" srcOrd="5" destOrd="0" presId="urn:microsoft.com/office/officeart/2005/8/layout/bProcess3"/>
    <dgm:cxn modelId="{BDBA070B-DC37-A94A-BE2C-BB4713D6AE60}" type="presParOf" srcId="{485553C7-0887-A44C-8D89-99D3FD18C3DC}" destId="{B087D301-DA3A-C241-B6DD-B5EF23D029B5}" srcOrd="0" destOrd="0" presId="urn:microsoft.com/office/officeart/2005/8/layout/bProcess3"/>
    <dgm:cxn modelId="{1C5BA5E3-5F5E-934E-8833-828969061234}" type="presParOf" srcId="{5EB62AB7-EA49-2740-8188-F0B2FEBCB35F}" destId="{34205755-892D-F04E-A7B2-2D4FC550FFBD}" srcOrd="6" destOrd="0" presId="urn:microsoft.com/office/officeart/2005/8/layout/bProcess3"/>
    <dgm:cxn modelId="{ED50A339-06B6-884E-96C1-9919E52A83BC}" type="presParOf" srcId="{5EB62AB7-EA49-2740-8188-F0B2FEBCB35F}" destId="{26BEB370-A254-7141-85BD-463F27F4E943}" srcOrd="7" destOrd="0" presId="urn:microsoft.com/office/officeart/2005/8/layout/bProcess3"/>
    <dgm:cxn modelId="{9F09EDD1-BF2B-684D-A233-86F24C15733C}" type="presParOf" srcId="{26BEB370-A254-7141-85BD-463F27F4E943}" destId="{7F4D9D6C-8525-6041-90F7-FDE62A4B5072}" srcOrd="0" destOrd="0" presId="urn:microsoft.com/office/officeart/2005/8/layout/bProcess3"/>
    <dgm:cxn modelId="{3DB87224-84D2-EA4A-8389-11658BBAF3B9}" type="presParOf" srcId="{5EB62AB7-EA49-2740-8188-F0B2FEBCB35F}" destId="{F63C47CA-E032-B84A-B2D0-3BF1C1388B2A}" srcOrd="8" destOrd="0" presId="urn:microsoft.com/office/officeart/2005/8/layout/bProcess3"/>
    <dgm:cxn modelId="{95703D12-2E1F-5E4C-B026-957A92A72453}" type="presParOf" srcId="{5EB62AB7-EA49-2740-8188-F0B2FEBCB35F}" destId="{F41BFC6C-99E0-B741-BABA-D8970BE1BD2F}" srcOrd="9" destOrd="0" presId="urn:microsoft.com/office/officeart/2005/8/layout/bProcess3"/>
    <dgm:cxn modelId="{C728AA8F-5DFE-BF4B-965C-493FC66B5B31}" type="presParOf" srcId="{F41BFC6C-99E0-B741-BABA-D8970BE1BD2F}" destId="{1673D385-FD9D-A744-BFFB-DC1FDA9EA10E}" srcOrd="0" destOrd="0" presId="urn:microsoft.com/office/officeart/2005/8/layout/bProcess3"/>
    <dgm:cxn modelId="{9C33F695-6D18-A843-A777-9F56005EDC2C}" type="presParOf" srcId="{5EB62AB7-EA49-2740-8188-F0B2FEBCB35F}" destId="{3EF7B30D-A5DC-B149-80F8-04596ABC5478}" srcOrd="1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A4B6D7-7C07-AF46-9AA0-8C11FFF40451}" type="doc">
      <dgm:prSet loTypeId="urn:microsoft.com/office/officeart/2005/8/layout/bProcess3" loCatId="" qsTypeId="urn:microsoft.com/office/officeart/2005/8/quickstyle/simple1" qsCatId="simple" csTypeId="urn:microsoft.com/office/officeart/2005/8/colors/accent1_2" csCatId="accent1" phldr="1"/>
      <dgm:spPr/>
      <dgm:t>
        <a:bodyPr/>
        <a:lstStyle/>
        <a:p>
          <a:endParaRPr lang="en-GB"/>
        </a:p>
      </dgm:t>
    </dgm:pt>
    <dgm:pt modelId="{ED9C2C49-76DB-A447-8825-DEB12C08FB38}">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l-GR" dirty="0"/>
            <a:t>Πρωτόκολλο δειγματοληψίας</a:t>
          </a:r>
          <a:endParaRPr lang="en-GB" dirty="0"/>
        </a:p>
      </dgm:t>
    </dgm:pt>
    <dgm:pt modelId="{F08F1DF0-D039-F44D-A9C0-C0B3C7634772}" type="parTrans" cxnId="{668DB268-D06E-BE4F-94FD-FEB4CAA493D4}">
      <dgm:prSet/>
      <dgm:spPr/>
      <dgm:t>
        <a:bodyPr/>
        <a:lstStyle/>
        <a:p>
          <a:endParaRPr lang="en-GB"/>
        </a:p>
      </dgm:t>
    </dgm:pt>
    <dgm:pt modelId="{E01EC9E3-0EAE-C246-B07F-67B164683B6A}" type="sibTrans" cxnId="{668DB268-D06E-BE4F-94FD-FEB4CAA493D4}">
      <dgm:prSet/>
      <dgm:spPr/>
      <dgm:t>
        <a:bodyPr/>
        <a:lstStyle/>
        <a:p>
          <a:endParaRPr lang="en-GB"/>
        </a:p>
      </dgm:t>
    </dgm:pt>
    <dgm:pt modelId="{2C79BC9B-FA10-5740-8F75-0E3F440E9CD7}">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Wingdings" pitchFamily="2" charset="2"/>
            <a:buChar char="Ø"/>
          </a:pPr>
          <a:r>
            <a:rPr lang="el-GR" dirty="0"/>
            <a:t>Περιβαλλοντική και κοινωνικοοικονομική αξιολόγηση του διαχειριστικού συστήματος</a:t>
          </a:r>
          <a:endParaRPr lang="en-GB" dirty="0"/>
        </a:p>
      </dgm:t>
    </dgm:pt>
    <dgm:pt modelId="{2FAAC752-2658-4144-A142-2827E790EBDA}" type="parTrans" cxnId="{707FC771-16EF-824B-8B97-349B3AF89E1E}">
      <dgm:prSet/>
      <dgm:spPr/>
      <dgm:t>
        <a:bodyPr/>
        <a:lstStyle/>
        <a:p>
          <a:endParaRPr lang="en-GB"/>
        </a:p>
      </dgm:t>
    </dgm:pt>
    <dgm:pt modelId="{F0EE4B02-3898-024F-88D1-F8043417811E}" type="sibTrans" cxnId="{707FC771-16EF-824B-8B97-349B3AF89E1E}">
      <dgm:prSet/>
      <dgm:spPr/>
      <dgm:t>
        <a:bodyPr/>
        <a:lstStyle/>
        <a:p>
          <a:endParaRPr lang="en-GB"/>
        </a:p>
      </dgm:t>
    </dgm:pt>
    <dgm:pt modelId="{D37287D5-2733-F547-95E0-E540E2D358EA}">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Wingdings" pitchFamily="2" charset="2"/>
            <a:buChar char="Ø"/>
          </a:pPr>
          <a:r>
            <a:rPr lang="el-GR" dirty="0"/>
            <a:t>Αξιολόγηση του στερεού προϊόντος</a:t>
          </a:r>
          <a:endParaRPr lang="en-GB" dirty="0"/>
        </a:p>
      </dgm:t>
    </dgm:pt>
    <dgm:pt modelId="{050E9617-6A44-6B4F-88CE-A979CF40FDAD}" type="parTrans" cxnId="{3178EFA5-1224-994C-AA4B-EACF10B3A09E}">
      <dgm:prSet/>
      <dgm:spPr/>
      <dgm:t>
        <a:bodyPr/>
        <a:lstStyle/>
        <a:p>
          <a:endParaRPr lang="en-GB"/>
        </a:p>
      </dgm:t>
    </dgm:pt>
    <dgm:pt modelId="{915577BD-992E-1F40-9740-3959236B548B}" type="sibTrans" cxnId="{3178EFA5-1224-994C-AA4B-EACF10B3A09E}">
      <dgm:prSet/>
      <dgm:spPr/>
      <dgm:t>
        <a:bodyPr/>
        <a:lstStyle/>
        <a:p>
          <a:endParaRPr lang="en-GB"/>
        </a:p>
      </dgm:t>
    </dgm:pt>
    <dgm:pt modelId="{3A911B40-3B88-0D40-8AC1-8E50B1DC7F93}">
      <dgm:prSet phldrT="[Text]"/>
      <dgm:spPr>
        <a:solidFill>
          <a:schemeClr val="accent1">
            <a:hueOff val="0"/>
            <a:satOff val="0"/>
            <a:lumOff val="0"/>
          </a:schemeClr>
        </a:solidFill>
      </dgm:spPr>
      <dgm:t>
        <a:bodyPr/>
        <a:lstStyle/>
        <a:p>
          <a:pPr>
            <a:buFont typeface="Wingdings" pitchFamily="2" charset="2"/>
            <a:buChar char="Ø"/>
          </a:pPr>
          <a:r>
            <a:rPr lang="el-GR" dirty="0"/>
            <a:t>Κατάρτιση Οδηγού Βέλτιστης Πρακτικής  </a:t>
          </a:r>
          <a:endParaRPr lang="en-GB" dirty="0"/>
        </a:p>
      </dgm:t>
    </dgm:pt>
    <dgm:pt modelId="{DF122362-6F69-A946-B0BB-35245A8659E7}" type="parTrans" cxnId="{78D3FF3C-A572-E148-9480-6A12C743C7D4}">
      <dgm:prSet/>
      <dgm:spPr/>
      <dgm:t>
        <a:bodyPr/>
        <a:lstStyle/>
        <a:p>
          <a:endParaRPr lang="en-GB"/>
        </a:p>
      </dgm:t>
    </dgm:pt>
    <dgm:pt modelId="{1AE858FC-F195-B940-BE95-E5545F847E48}" type="sibTrans" cxnId="{78D3FF3C-A572-E148-9480-6A12C743C7D4}">
      <dgm:prSet/>
      <dgm:spPr/>
      <dgm:t>
        <a:bodyPr/>
        <a:lstStyle/>
        <a:p>
          <a:endParaRPr lang="en-GB"/>
        </a:p>
      </dgm:t>
    </dgm:pt>
    <dgm:pt modelId="{C355CA64-F377-8C43-B832-69655379C879}">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l-GR" dirty="0"/>
            <a:t>Ετοιμασία σχετικού διατάγματος ‘Βέλτιστης Πρακτικής’. </a:t>
          </a:r>
          <a:endParaRPr lang="en-GB" dirty="0"/>
        </a:p>
      </dgm:t>
    </dgm:pt>
    <dgm:pt modelId="{4060B6D9-C0C5-B04E-B6E6-2F85FD2BC6FC}" type="parTrans" cxnId="{D221290B-55D2-AF4E-B2CC-F41BDB013B41}">
      <dgm:prSet/>
      <dgm:spPr/>
      <dgm:t>
        <a:bodyPr/>
        <a:lstStyle/>
        <a:p>
          <a:endParaRPr lang="en-GB"/>
        </a:p>
      </dgm:t>
    </dgm:pt>
    <dgm:pt modelId="{F1A05E68-5DDE-C949-9D13-75AE99F1F5D3}" type="sibTrans" cxnId="{D221290B-55D2-AF4E-B2CC-F41BDB013B41}">
      <dgm:prSet/>
      <dgm:spPr/>
      <dgm:t>
        <a:bodyPr/>
        <a:lstStyle/>
        <a:p>
          <a:endParaRPr lang="en-GB"/>
        </a:p>
      </dgm:t>
    </dgm:pt>
    <dgm:pt modelId="{CC6A695E-9FCE-B740-B581-273819AF0C5E}">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l-GR" dirty="0"/>
            <a:t>Έκθεση Ολοκλήρωσης </a:t>
          </a:r>
          <a:endParaRPr lang="en-GB" dirty="0"/>
        </a:p>
      </dgm:t>
    </dgm:pt>
    <dgm:pt modelId="{B4FBCFF7-D427-6948-93EC-70E7C094B936}" type="parTrans" cxnId="{0FC44ADB-85CA-F942-B860-C790118A01DB}">
      <dgm:prSet/>
      <dgm:spPr/>
      <dgm:t>
        <a:bodyPr/>
        <a:lstStyle/>
        <a:p>
          <a:endParaRPr lang="en-GB"/>
        </a:p>
      </dgm:t>
    </dgm:pt>
    <dgm:pt modelId="{B0879B78-EDCC-A64E-B8B9-810AEB44C802}" type="sibTrans" cxnId="{0FC44ADB-85CA-F942-B860-C790118A01DB}">
      <dgm:prSet/>
      <dgm:spPr/>
      <dgm:t>
        <a:bodyPr/>
        <a:lstStyle/>
        <a:p>
          <a:endParaRPr lang="en-GB"/>
        </a:p>
      </dgm:t>
    </dgm:pt>
    <dgm:pt modelId="{5EB62AB7-EA49-2740-8188-F0B2FEBCB35F}" type="pres">
      <dgm:prSet presAssocID="{77A4B6D7-7C07-AF46-9AA0-8C11FFF40451}" presName="Name0" presStyleCnt="0">
        <dgm:presLayoutVars>
          <dgm:dir/>
          <dgm:resizeHandles val="exact"/>
        </dgm:presLayoutVars>
      </dgm:prSet>
      <dgm:spPr/>
    </dgm:pt>
    <dgm:pt modelId="{701C5716-D4E5-CB43-9C9E-436FDB77CF87}" type="pres">
      <dgm:prSet presAssocID="{ED9C2C49-76DB-A447-8825-DEB12C08FB38}" presName="node" presStyleLbl="node1" presStyleIdx="0" presStyleCnt="6" custLinFactNeighborX="-55994" custLinFactNeighborY="-40">
        <dgm:presLayoutVars>
          <dgm:bulletEnabled val="1"/>
        </dgm:presLayoutVars>
      </dgm:prSet>
      <dgm:spPr/>
    </dgm:pt>
    <dgm:pt modelId="{E4537943-9D9E-5847-B2B4-75C71557C05B}" type="pres">
      <dgm:prSet presAssocID="{E01EC9E3-0EAE-C246-B07F-67B164683B6A}" presName="sibTrans" presStyleLbl="sibTrans1D1" presStyleIdx="0" presStyleCnt="5"/>
      <dgm:spPr/>
    </dgm:pt>
    <dgm:pt modelId="{F2CF105A-E493-934F-8FA4-AA67596DE04A}" type="pres">
      <dgm:prSet presAssocID="{E01EC9E3-0EAE-C246-B07F-67B164683B6A}" presName="connectorText" presStyleLbl="sibTrans1D1" presStyleIdx="0" presStyleCnt="5"/>
      <dgm:spPr/>
    </dgm:pt>
    <dgm:pt modelId="{C3277A76-324E-E142-A20C-37A634EAE7F3}" type="pres">
      <dgm:prSet presAssocID="{2C79BC9B-FA10-5740-8F75-0E3F440E9CD7}" presName="node" presStyleLbl="node1" presStyleIdx="1" presStyleCnt="6">
        <dgm:presLayoutVars>
          <dgm:bulletEnabled val="1"/>
        </dgm:presLayoutVars>
      </dgm:prSet>
      <dgm:spPr/>
    </dgm:pt>
    <dgm:pt modelId="{200EEAAE-9807-A045-BBF6-88525A4C13D3}" type="pres">
      <dgm:prSet presAssocID="{F0EE4B02-3898-024F-88D1-F8043417811E}" presName="sibTrans" presStyleLbl="sibTrans1D1" presStyleIdx="1" presStyleCnt="5"/>
      <dgm:spPr/>
    </dgm:pt>
    <dgm:pt modelId="{A97BB6E3-BB2E-1F49-8F04-A849D6A8A23C}" type="pres">
      <dgm:prSet presAssocID="{F0EE4B02-3898-024F-88D1-F8043417811E}" presName="connectorText" presStyleLbl="sibTrans1D1" presStyleIdx="1" presStyleCnt="5"/>
      <dgm:spPr/>
    </dgm:pt>
    <dgm:pt modelId="{ACDF944A-0B05-2544-980A-2679CCD4841D}" type="pres">
      <dgm:prSet presAssocID="{D37287D5-2733-F547-95E0-E540E2D358EA}" presName="node" presStyleLbl="node1" presStyleIdx="2" presStyleCnt="6">
        <dgm:presLayoutVars>
          <dgm:bulletEnabled val="1"/>
        </dgm:presLayoutVars>
      </dgm:prSet>
      <dgm:spPr/>
    </dgm:pt>
    <dgm:pt modelId="{485553C7-0887-A44C-8D89-99D3FD18C3DC}" type="pres">
      <dgm:prSet presAssocID="{915577BD-992E-1F40-9740-3959236B548B}" presName="sibTrans" presStyleLbl="sibTrans1D1" presStyleIdx="2" presStyleCnt="5"/>
      <dgm:spPr/>
    </dgm:pt>
    <dgm:pt modelId="{B087D301-DA3A-C241-B6DD-B5EF23D029B5}" type="pres">
      <dgm:prSet presAssocID="{915577BD-992E-1F40-9740-3959236B548B}" presName="connectorText" presStyleLbl="sibTrans1D1" presStyleIdx="2" presStyleCnt="5"/>
      <dgm:spPr/>
    </dgm:pt>
    <dgm:pt modelId="{34205755-892D-F04E-A7B2-2D4FC550FFBD}" type="pres">
      <dgm:prSet presAssocID="{3A911B40-3B88-0D40-8AC1-8E50B1DC7F93}" presName="node" presStyleLbl="node1" presStyleIdx="3" presStyleCnt="6">
        <dgm:presLayoutVars>
          <dgm:bulletEnabled val="1"/>
        </dgm:presLayoutVars>
      </dgm:prSet>
      <dgm:spPr/>
    </dgm:pt>
    <dgm:pt modelId="{26BEB370-A254-7141-85BD-463F27F4E943}" type="pres">
      <dgm:prSet presAssocID="{1AE858FC-F195-B940-BE95-E5545F847E48}" presName="sibTrans" presStyleLbl="sibTrans1D1" presStyleIdx="3" presStyleCnt="5"/>
      <dgm:spPr/>
    </dgm:pt>
    <dgm:pt modelId="{7F4D9D6C-8525-6041-90F7-FDE62A4B5072}" type="pres">
      <dgm:prSet presAssocID="{1AE858FC-F195-B940-BE95-E5545F847E48}" presName="connectorText" presStyleLbl="sibTrans1D1" presStyleIdx="3" presStyleCnt="5"/>
      <dgm:spPr/>
    </dgm:pt>
    <dgm:pt modelId="{F63C47CA-E032-B84A-B2D0-3BF1C1388B2A}" type="pres">
      <dgm:prSet presAssocID="{C355CA64-F377-8C43-B832-69655379C879}" presName="node" presStyleLbl="node1" presStyleIdx="4" presStyleCnt="6">
        <dgm:presLayoutVars>
          <dgm:bulletEnabled val="1"/>
        </dgm:presLayoutVars>
      </dgm:prSet>
      <dgm:spPr/>
    </dgm:pt>
    <dgm:pt modelId="{F41BFC6C-99E0-B741-BABA-D8970BE1BD2F}" type="pres">
      <dgm:prSet presAssocID="{F1A05E68-5DDE-C949-9D13-75AE99F1F5D3}" presName="sibTrans" presStyleLbl="sibTrans1D1" presStyleIdx="4" presStyleCnt="5"/>
      <dgm:spPr/>
    </dgm:pt>
    <dgm:pt modelId="{1673D385-FD9D-A744-BFFB-DC1FDA9EA10E}" type="pres">
      <dgm:prSet presAssocID="{F1A05E68-5DDE-C949-9D13-75AE99F1F5D3}" presName="connectorText" presStyleLbl="sibTrans1D1" presStyleIdx="4" presStyleCnt="5"/>
      <dgm:spPr/>
    </dgm:pt>
    <dgm:pt modelId="{3EF7B30D-A5DC-B149-80F8-04596ABC5478}" type="pres">
      <dgm:prSet presAssocID="{CC6A695E-9FCE-B740-B581-273819AF0C5E}" presName="node" presStyleLbl="node1" presStyleIdx="5" presStyleCnt="6">
        <dgm:presLayoutVars>
          <dgm:bulletEnabled val="1"/>
        </dgm:presLayoutVars>
      </dgm:prSet>
      <dgm:spPr/>
    </dgm:pt>
  </dgm:ptLst>
  <dgm:cxnLst>
    <dgm:cxn modelId="{6AEEA302-DC4A-E546-B82C-35CB64DA20FE}" type="presOf" srcId="{1AE858FC-F195-B940-BE95-E5545F847E48}" destId="{26BEB370-A254-7141-85BD-463F27F4E943}" srcOrd="0" destOrd="0" presId="urn:microsoft.com/office/officeart/2005/8/layout/bProcess3"/>
    <dgm:cxn modelId="{D221290B-55D2-AF4E-B2CC-F41BDB013B41}" srcId="{77A4B6D7-7C07-AF46-9AA0-8C11FFF40451}" destId="{C355CA64-F377-8C43-B832-69655379C879}" srcOrd="4" destOrd="0" parTransId="{4060B6D9-C0C5-B04E-B6E6-2F85FD2BC6FC}" sibTransId="{F1A05E68-5DDE-C949-9D13-75AE99F1F5D3}"/>
    <dgm:cxn modelId="{EDD35B14-DAB1-A445-A9DE-3E19C53FDFD5}" type="presOf" srcId="{915577BD-992E-1F40-9740-3959236B548B}" destId="{485553C7-0887-A44C-8D89-99D3FD18C3DC}" srcOrd="0" destOrd="0" presId="urn:microsoft.com/office/officeart/2005/8/layout/bProcess3"/>
    <dgm:cxn modelId="{1061F721-0D2C-6B45-A280-3F8D049D56CF}" type="presOf" srcId="{D37287D5-2733-F547-95E0-E540E2D358EA}" destId="{ACDF944A-0B05-2544-980A-2679CCD4841D}" srcOrd="0" destOrd="0" presId="urn:microsoft.com/office/officeart/2005/8/layout/bProcess3"/>
    <dgm:cxn modelId="{78D3FF3C-A572-E148-9480-6A12C743C7D4}" srcId="{77A4B6D7-7C07-AF46-9AA0-8C11FFF40451}" destId="{3A911B40-3B88-0D40-8AC1-8E50B1DC7F93}" srcOrd="3" destOrd="0" parTransId="{DF122362-6F69-A946-B0BB-35245A8659E7}" sibTransId="{1AE858FC-F195-B940-BE95-E5545F847E48}"/>
    <dgm:cxn modelId="{1A799645-6A49-DB40-B31C-9D5BDD086DD7}" type="presOf" srcId="{77A4B6D7-7C07-AF46-9AA0-8C11FFF40451}" destId="{5EB62AB7-EA49-2740-8188-F0B2FEBCB35F}" srcOrd="0" destOrd="0" presId="urn:microsoft.com/office/officeart/2005/8/layout/bProcess3"/>
    <dgm:cxn modelId="{2FDC874F-B9F1-D84A-B00E-18B53695FB8D}" type="presOf" srcId="{915577BD-992E-1F40-9740-3959236B548B}" destId="{B087D301-DA3A-C241-B6DD-B5EF23D029B5}" srcOrd="1" destOrd="0" presId="urn:microsoft.com/office/officeart/2005/8/layout/bProcess3"/>
    <dgm:cxn modelId="{3FF9C756-A78D-1E4F-A3C4-320924786472}" type="presOf" srcId="{F1A05E68-5DDE-C949-9D13-75AE99F1F5D3}" destId="{F41BFC6C-99E0-B741-BABA-D8970BE1BD2F}" srcOrd="0" destOrd="0" presId="urn:microsoft.com/office/officeart/2005/8/layout/bProcess3"/>
    <dgm:cxn modelId="{382E3F5C-E0F6-B74F-8F9B-8F954AFAD4EC}" type="presOf" srcId="{CC6A695E-9FCE-B740-B581-273819AF0C5E}" destId="{3EF7B30D-A5DC-B149-80F8-04596ABC5478}" srcOrd="0" destOrd="0" presId="urn:microsoft.com/office/officeart/2005/8/layout/bProcess3"/>
    <dgm:cxn modelId="{A3D74663-6325-784E-9641-23DF38772E95}" type="presOf" srcId="{F1A05E68-5DDE-C949-9D13-75AE99F1F5D3}" destId="{1673D385-FD9D-A744-BFFB-DC1FDA9EA10E}" srcOrd="1" destOrd="0" presId="urn:microsoft.com/office/officeart/2005/8/layout/bProcess3"/>
    <dgm:cxn modelId="{668DB268-D06E-BE4F-94FD-FEB4CAA493D4}" srcId="{77A4B6D7-7C07-AF46-9AA0-8C11FFF40451}" destId="{ED9C2C49-76DB-A447-8825-DEB12C08FB38}" srcOrd="0" destOrd="0" parTransId="{F08F1DF0-D039-F44D-A9C0-C0B3C7634772}" sibTransId="{E01EC9E3-0EAE-C246-B07F-67B164683B6A}"/>
    <dgm:cxn modelId="{707FC771-16EF-824B-8B97-349B3AF89E1E}" srcId="{77A4B6D7-7C07-AF46-9AA0-8C11FFF40451}" destId="{2C79BC9B-FA10-5740-8F75-0E3F440E9CD7}" srcOrd="1" destOrd="0" parTransId="{2FAAC752-2658-4144-A142-2827E790EBDA}" sibTransId="{F0EE4B02-3898-024F-88D1-F8043417811E}"/>
    <dgm:cxn modelId="{263BFCA1-0035-1B4E-A99A-0BF0D0E63324}" type="presOf" srcId="{1AE858FC-F195-B940-BE95-E5545F847E48}" destId="{7F4D9D6C-8525-6041-90F7-FDE62A4B5072}" srcOrd="1" destOrd="0" presId="urn:microsoft.com/office/officeart/2005/8/layout/bProcess3"/>
    <dgm:cxn modelId="{3178EFA5-1224-994C-AA4B-EACF10B3A09E}" srcId="{77A4B6D7-7C07-AF46-9AA0-8C11FFF40451}" destId="{D37287D5-2733-F547-95E0-E540E2D358EA}" srcOrd="2" destOrd="0" parTransId="{050E9617-6A44-6B4F-88CE-A979CF40FDAD}" sibTransId="{915577BD-992E-1F40-9740-3959236B548B}"/>
    <dgm:cxn modelId="{31B5D6AE-A3EB-2E43-88B1-2B27CD0FE031}" type="presOf" srcId="{C355CA64-F377-8C43-B832-69655379C879}" destId="{F63C47CA-E032-B84A-B2D0-3BF1C1388B2A}" srcOrd="0" destOrd="0" presId="urn:microsoft.com/office/officeart/2005/8/layout/bProcess3"/>
    <dgm:cxn modelId="{D144E1CF-99C0-B445-849A-707559C1D02A}" type="presOf" srcId="{E01EC9E3-0EAE-C246-B07F-67B164683B6A}" destId="{F2CF105A-E493-934F-8FA4-AA67596DE04A}" srcOrd="1" destOrd="0" presId="urn:microsoft.com/office/officeart/2005/8/layout/bProcess3"/>
    <dgm:cxn modelId="{7AE9E8D5-5410-9E47-B215-2259F54B1272}" type="presOf" srcId="{3A911B40-3B88-0D40-8AC1-8E50B1DC7F93}" destId="{34205755-892D-F04E-A7B2-2D4FC550FFBD}" srcOrd="0" destOrd="0" presId="urn:microsoft.com/office/officeart/2005/8/layout/bProcess3"/>
    <dgm:cxn modelId="{AAF8F5D6-293B-5441-A67D-06CA846CA457}" type="presOf" srcId="{ED9C2C49-76DB-A447-8825-DEB12C08FB38}" destId="{701C5716-D4E5-CB43-9C9E-436FDB77CF87}" srcOrd="0" destOrd="0" presId="urn:microsoft.com/office/officeart/2005/8/layout/bProcess3"/>
    <dgm:cxn modelId="{0FC44ADB-85CA-F942-B860-C790118A01DB}" srcId="{77A4B6D7-7C07-AF46-9AA0-8C11FFF40451}" destId="{CC6A695E-9FCE-B740-B581-273819AF0C5E}" srcOrd="5" destOrd="0" parTransId="{B4FBCFF7-D427-6948-93EC-70E7C094B936}" sibTransId="{B0879B78-EDCC-A64E-B8B9-810AEB44C802}"/>
    <dgm:cxn modelId="{BFB555DB-1B02-6849-89B2-B2296898E04B}" type="presOf" srcId="{F0EE4B02-3898-024F-88D1-F8043417811E}" destId="{A97BB6E3-BB2E-1F49-8F04-A849D6A8A23C}" srcOrd="1" destOrd="0" presId="urn:microsoft.com/office/officeart/2005/8/layout/bProcess3"/>
    <dgm:cxn modelId="{F4A547E0-87E7-6C4A-9BEE-3619140AF3FC}" type="presOf" srcId="{2C79BC9B-FA10-5740-8F75-0E3F440E9CD7}" destId="{C3277A76-324E-E142-A20C-37A634EAE7F3}" srcOrd="0" destOrd="0" presId="urn:microsoft.com/office/officeart/2005/8/layout/bProcess3"/>
    <dgm:cxn modelId="{B5856FFA-F782-AE42-B168-AB97AF7468A8}" type="presOf" srcId="{F0EE4B02-3898-024F-88D1-F8043417811E}" destId="{200EEAAE-9807-A045-BBF6-88525A4C13D3}" srcOrd="0" destOrd="0" presId="urn:microsoft.com/office/officeart/2005/8/layout/bProcess3"/>
    <dgm:cxn modelId="{18DE47FB-21EF-3247-8FD1-E6857563655B}" type="presOf" srcId="{E01EC9E3-0EAE-C246-B07F-67B164683B6A}" destId="{E4537943-9D9E-5847-B2B4-75C71557C05B}" srcOrd="0" destOrd="0" presId="urn:microsoft.com/office/officeart/2005/8/layout/bProcess3"/>
    <dgm:cxn modelId="{46374294-302D-234F-ADE8-BBB08B4695F9}" type="presParOf" srcId="{5EB62AB7-EA49-2740-8188-F0B2FEBCB35F}" destId="{701C5716-D4E5-CB43-9C9E-436FDB77CF87}" srcOrd="0" destOrd="0" presId="urn:microsoft.com/office/officeart/2005/8/layout/bProcess3"/>
    <dgm:cxn modelId="{8D2AE8DE-79D6-6247-B9B9-937582716466}" type="presParOf" srcId="{5EB62AB7-EA49-2740-8188-F0B2FEBCB35F}" destId="{E4537943-9D9E-5847-B2B4-75C71557C05B}" srcOrd="1" destOrd="0" presId="urn:microsoft.com/office/officeart/2005/8/layout/bProcess3"/>
    <dgm:cxn modelId="{B9C6788D-DD43-AE42-8067-0DBAFDEE8C56}" type="presParOf" srcId="{E4537943-9D9E-5847-B2B4-75C71557C05B}" destId="{F2CF105A-E493-934F-8FA4-AA67596DE04A}" srcOrd="0" destOrd="0" presId="urn:microsoft.com/office/officeart/2005/8/layout/bProcess3"/>
    <dgm:cxn modelId="{D4278DEE-1519-4343-BFF7-964C8B3FE6A6}" type="presParOf" srcId="{5EB62AB7-EA49-2740-8188-F0B2FEBCB35F}" destId="{C3277A76-324E-E142-A20C-37A634EAE7F3}" srcOrd="2" destOrd="0" presId="urn:microsoft.com/office/officeart/2005/8/layout/bProcess3"/>
    <dgm:cxn modelId="{5CEACD87-8078-E240-971C-193040D708C6}" type="presParOf" srcId="{5EB62AB7-EA49-2740-8188-F0B2FEBCB35F}" destId="{200EEAAE-9807-A045-BBF6-88525A4C13D3}" srcOrd="3" destOrd="0" presId="urn:microsoft.com/office/officeart/2005/8/layout/bProcess3"/>
    <dgm:cxn modelId="{D2E1B61B-8FF0-E547-B326-469B4D0EEE84}" type="presParOf" srcId="{200EEAAE-9807-A045-BBF6-88525A4C13D3}" destId="{A97BB6E3-BB2E-1F49-8F04-A849D6A8A23C}" srcOrd="0" destOrd="0" presId="urn:microsoft.com/office/officeart/2005/8/layout/bProcess3"/>
    <dgm:cxn modelId="{65F020D6-3CF4-8447-ADF1-9CB09F522F83}" type="presParOf" srcId="{5EB62AB7-EA49-2740-8188-F0B2FEBCB35F}" destId="{ACDF944A-0B05-2544-980A-2679CCD4841D}" srcOrd="4" destOrd="0" presId="urn:microsoft.com/office/officeart/2005/8/layout/bProcess3"/>
    <dgm:cxn modelId="{4FB55B6A-7D94-EB47-89D7-ECA5295958E9}" type="presParOf" srcId="{5EB62AB7-EA49-2740-8188-F0B2FEBCB35F}" destId="{485553C7-0887-A44C-8D89-99D3FD18C3DC}" srcOrd="5" destOrd="0" presId="urn:microsoft.com/office/officeart/2005/8/layout/bProcess3"/>
    <dgm:cxn modelId="{BDBA070B-DC37-A94A-BE2C-BB4713D6AE60}" type="presParOf" srcId="{485553C7-0887-A44C-8D89-99D3FD18C3DC}" destId="{B087D301-DA3A-C241-B6DD-B5EF23D029B5}" srcOrd="0" destOrd="0" presId="urn:microsoft.com/office/officeart/2005/8/layout/bProcess3"/>
    <dgm:cxn modelId="{1C5BA5E3-5F5E-934E-8833-828969061234}" type="presParOf" srcId="{5EB62AB7-EA49-2740-8188-F0B2FEBCB35F}" destId="{34205755-892D-F04E-A7B2-2D4FC550FFBD}" srcOrd="6" destOrd="0" presId="urn:microsoft.com/office/officeart/2005/8/layout/bProcess3"/>
    <dgm:cxn modelId="{ED50A339-06B6-884E-96C1-9919E52A83BC}" type="presParOf" srcId="{5EB62AB7-EA49-2740-8188-F0B2FEBCB35F}" destId="{26BEB370-A254-7141-85BD-463F27F4E943}" srcOrd="7" destOrd="0" presId="urn:microsoft.com/office/officeart/2005/8/layout/bProcess3"/>
    <dgm:cxn modelId="{9F09EDD1-BF2B-684D-A233-86F24C15733C}" type="presParOf" srcId="{26BEB370-A254-7141-85BD-463F27F4E943}" destId="{7F4D9D6C-8525-6041-90F7-FDE62A4B5072}" srcOrd="0" destOrd="0" presId="urn:microsoft.com/office/officeart/2005/8/layout/bProcess3"/>
    <dgm:cxn modelId="{3DB87224-84D2-EA4A-8389-11658BBAF3B9}" type="presParOf" srcId="{5EB62AB7-EA49-2740-8188-F0B2FEBCB35F}" destId="{F63C47CA-E032-B84A-B2D0-3BF1C1388B2A}" srcOrd="8" destOrd="0" presId="urn:microsoft.com/office/officeart/2005/8/layout/bProcess3"/>
    <dgm:cxn modelId="{95703D12-2E1F-5E4C-B026-957A92A72453}" type="presParOf" srcId="{5EB62AB7-EA49-2740-8188-F0B2FEBCB35F}" destId="{F41BFC6C-99E0-B741-BABA-D8970BE1BD2F}" srcOrd="9" destOrd="0" presId="urn:microsoft.com/office/officeart/2005/8/layout/bProcess3"/>
    <dgm:cxn modelId="{C728AA8F-5DFE-BF4B-965C-493FC66B5B31}" type="presParOf" srcId="{F41BFC6C-99E0-B741-BABA-D8970BE1BD2F}" destId="{1673D385-FD9D-A744-BFFB-DC1FDA9EA10E}" srcOrd="0" destOrd="0" presId="urn:microsoft.com/office/officeart/2005/8/layout/bProcess3"/>
    <dgm:cxn modelId="{9C33F695-6D18-A843-A777-9F56005EDC2C}" type="presParOf" srcId="{5EB62AB7-EA49-2740-8188-F0B2FEBCB35F}" destId="{3EF7B30D-A5DC-B149-80F8-04596ABC5478}" srcOrd="1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A4B6D7-7C07-AF46-9AA0-8C11FFF40451}" type="doc">
      <dgm:prSet loTypeId="urn:microsoft.com/office/officeart/2005/8/layout/bProcess3" loCatId="" qsTypeId="urn:microsoft.com/office/officeart/2005/8/quickstyle/simple1" qsCatId="simple" csTypeId="urn:microsoft.com/office/officeart/2005/8/colors/accent1_2" csCatId="accent1" phldr="1"/>
      <dgm:spPr/>
      <dgm:t>
        <a:bodyPr/>
        <a:lstStyle/>
        <a:p>
          <a:endParaRPr lang="en-GB"/>
        </a:p>
      </dgm:t>
    </dgm:pt>
    <dgm:pt modelId="{ED9C2C49-76DB-A447-8825-DEB12C08FB38}">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l-GR" dirty="0"/>
            <a:t>Πρωτόκολλο δειγματοληψίας</a:t>
          </a:r>
          <a:endParaRPr lang="en-GB" dirty="0"/>
        </a:p>
      </dgm:t>
    </dgm:pt>
    <dgm:pt modelId="{F08F1DF0-D039-F44D-A9C0-C0B3C7634772}" type="parTrans" cxnId="{668DB268-D06E-BE4F-94FD-FEB4CAA493D4}">
      <dgm:prSet/>
      <dgm:spPr/>
      <dgm:t>
        <a:bodyPr/>
        <a:lstStyle/>
        <a:p>
          <a:endParaRPr lang="en-GB"/>
        </a:p>
      </dgm:t>
    </dgm:pt>
    <dgm:pt modelId="{E01EC9E3-0EAE-C246-B07F-67B164683B6A}" type="sibTrans" cxnId="{668DB268-D06E-BE4F-94FD-FEB4CAA493D4}">
      <dgm:prSet/>
      <dgm:spPr/>
      <dgm:t>
        <a:bodyPr/>
        <a:lstStyle/>
        <a:p>
          <a:endParaRPr lang="en-GB"/>
        </a:p>
      </dgm:t>
    </dgm:pt>
    <dgm:pt modelId="{2C79BC9B-FA10-5740-8F75-0E3F440E9CD7}">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Wingdings" pitchFamily="2" charset="2"/>
            <a:buChar char="Ø"/>
          </a:pPr>
          <a:r>
            <a:rPr lang="el-GR" dirty="0"/>
            <a:t>Περιβαλλοντική και κοινωνικοοικονομική αξιολόγηση του διαχειριστικού συστήματος</a:t>
          </a:r>
          <a:endParaRPr lang="en-GB" dirty="0"/>
        </a:p>
      </dgm:t>
    </dgm:pt>
    <dgm:pt modelId="{2FAAC752-2658-4144-A142-2827E790EBDA}" type="parTrans" cxnId="{707FC771-16EF-824B-8B97-349B3AF89E1E}">
      <dgm:prSet/>
      <dgm:spPr/>
      <dgm:t>
        <a:bodyPr/>
        <a:lstStyle/>
        <a:p>
          <a:endParaRPr lang="en-GB"/>
        </a:p>
      </dgm:t>
    </dgm:pt>
    <dgm:pt modelId="{F0EE4B02-3898-024F-88D1-F8043417811E}" type="sibTrans" cxnId="{707FC771-16EF-824B-8B97-349B3AF89E1E}">
      <dgm:prSet/>
      <dgm:spPr/>
      <dgm:t>
        <a:bodyPr/>
        <a:lstStyle/>
        <a:p>
          <a:endParaRPr lang="en-GB"/>
        </a:p>
      </dgm:t>
    </dgm:pt>
    <dgm:pt modelId="{D37287D5-2733-F547-95E0-E540E2D358EA}">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Wingdings" pitchFamily="2" charset="2"/>
            <a:buChar char="Ø"/>
          </a:pPr>
          <a:r>
            <a:rPr lang="el-GR" dirty="0"/>
            <a:t>Αξιολόγηση του στερεού προϊόντος</a:t>
          </a:r>
          <a:endParaRPr lang="en-GB" dirty="0"/>
        </a:p>
      </dgm:t>
    </dgm:pt>
    <dgm:pt modelId="{050E9617-6A44-6B4F-88CE-A979CF40FDAD}" type="parTrans" cxnId="{3178EFA5-1224-994C-AA4B-EACF10B3A09E}">
      <dgm:prSet/>
      <dgm:spPr/>
      <dgm:t>
        <a:bodyPr/>
        <a:lstStyle/>
        <a:p>
          <a:endParaRPr lang="en-GB"/>
        </a:p>
      </dgm:t>
    </dgm:pt>
    <dgm:pt modelId="{915577BD-992E-1F40-9740-3959236B548B}" type="sibTrans" cxnId="{3178EFA5-1224-994C-AA4B-EACF10B3A09E}">
      <dgm:prSet/>
      <dgm:spPr/>
      <dgm:t>
        <a:bodyPr/>
        <a:lstStyle/>
        <a:p>
          <a:endParaRPr lang="en-GB"/>
        </a:p>
      </dgm:t>
    </dgm:pt>
    <dgm:pt modelId="{3A911B40-3B88-0D40-8AC1-8E50B1DC7F93}">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Wingdings" pitchFamily="2" charset="2"/>
            <a:buChar char="Ø"/>
          </a:pPr>
          <a:r>
            <a:rPr lang="el-GR" dirty="0"/>
            <a:t>Κατάρτιση Οδηγού Βέλτιστης Πρακτικής  </a:t>
          </a:r>
          <a:endParaRPr lang="en-GB" dirty="0"/>
        </a:p>
      </dgm:t>
    </dgm:pt>
    <dgm:pt modelId="{DF122362-6F69-A946-B0BB-35245A8659E7}" type="parTrans" cxnId="{78D3FF3C-A572-E148-9480-6A12C743C7D4}">
      <dgm:prSet/>
      <dgm:spPr/>
      <dgm:t>
        <a:bodyPr/>
        <a:lstStyle/>
        <a:p>
          <a:endParaRPr lang="en-GB"/>
        </a:p>
      </dgm:t>
    </dgm:pt>
    <dgm:pt modelId="{1AE858FC-F195-B940-BE95-E5545F847E48}" type="sibTrans" cxnId="{78D3FF3C-A572-E148-9480-6A12C743C7D4}">
      <dgm:prSet/>
      <dgm:spPr/>
      <dgm:t>
        <a:bodyPr/>
        <a:lstStyle/>
        <a:p>
          <a:endParaRPr lang="en-GB"/>
        </a:p>
      </dgm:t>
    </dgm:pt>
    <dgm:pt modelId="{C355CA64-F377-8C43-B832-69655379C879}">
      <dgm:prSet phldrT="[Text]"/>
      <dgm:spPr>
        <a:solidFill>
          <a:schemeClr val="accent1">
            <a:hueOff val="0"/>
            <a:satOff val="0"/>
            <a:lumOff val="0"/>
          </a:schemeClr>
        </a:solidFill>
      </dgm:spPr>
      <dgm:t>
        <a:bodyPr/>
        <a:lstStyle/>
        <a:p>
          <a:r>
            <a:rPr lang="el-GR" dirty="0"/>
            <a:t>Ετοιμασία σχετικού διατάγματος ‘Βέλτιστης Πρακτικής’. </a:t>
          </a:r>
          <a:endParaRPr lang="en-GB" dirty="0"/>
        </a:p>
      </dgm:t>
    </dgm:pt>
    <dgm:pt modelId="{4060B6D9-C0C5-B04E-B6E6-2F85FD2BC6FC}" type="parTrans" cxnId="{D221290B-55D2-AF4E-B2CC-F41BDB013B41}">
      <dgm:prSet/>
      <dgm:spPr/>
      <dgm:t>
        <a:bodyPr/>
        <a:lstStyle/>
        <a:p>
          <a:endParaRPr lang="en-GB"/>
        </a:p>
      </dgm:t>
    </dgm:pt>
    <dgm:pt modelId="{F1A05E68-5DDE-C949-9D13-75AE99F1F5D3}" type="sibTrans" cxnId="{D221290B-55D2-AF4E-B2CC-F41BDB013B41}">
      <dgm:prSet/>
      <dgm:spPr/>
      <dgm:t>
        <a:bodyPr/>
        <a:lstStyle/>
        <a:p>
          <a:endParaRPr lang="en-GB"/>
        </a:p>
      </dgm:t>
    </dgm:pt>
    <dgm:pt modelId="{CC6A695E-9FCE-B740-B581-273819AF0C5E}">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l-GR" dirty="0"/>
            <a:t>Έκθεση Ολοκλήρωσης </a:t>
          </a:r>
          <a:endParaRPr lang="en-GB" dirty="0"/>
        </a:p>
      </dgm:t>
    </dgm:pt>
    <dgm:pt modelId="{B4FBCFF7-D427-6948-93EC-70E7C094B936}" type="parTrans" cxnId="{0FC44ADB-85CA-F942-B860-C790118A01DB}">
      <dgm:prSet/>
      <dgm:spPr/>
      <dgm:t>
        <a:bodyPr/>
        <a:lstStyle/>
        <a:p>
          <a:endParaRPr lang="en-GB"/>
        </a:p>
      </dgm:t>
    </dgm:pt>
    <dgm:pt modelId="{B0879B78-EDCC-A64E-B8B9-810AEB44C802}" type="sibTrans" cxnId="{0FC44ADB-85CA-F942-B860-C790118A01DB}">
      <dgm:prSet/>
      <dgm:spPr/>
      <dgm:t>
        <a:bodyPr/>
        <a:lstStyle/>
        <a:p>
          <a:endParaRPr lang="en-GB"/>
        </a:p>
      </dgm:t>
    </dgm:pt>
    <dgm:pt modelId="{5EB62AB7-EA49-2740-8188-F0B2FEBCB35F}" type="pres">
      <dgm:prSet presAssocID="{77A4B6D7-7C07-AF46-9AA0-8C11FFF40451}" presName="Name0" presStyleCnt="0">
        <dgm:presLayoutVars>
          <dgm:dir/>
          <dgm:resizeHandles val="exact"/>
        </dgm:presLayoutVars>
      </dgm:prSet>
      <dgm:spPr/>
    </dgm:pt>
    <dgm:pt modelId="{701C5716-D4E5-CB43-9C9E-436FDB77CF87}" type="pres">
      <dgm:prSet presAssocID="{ED9C2C49-76DB-A447-8825-DEB12C08FB38}" presName="node" presStyleLbl="node1" presStyleIdx="0" presStyleCnt="6" custLinFactNeighborX="-55994" custLinFactNeighborY="-40">
        <dgm:presLayoutVars>
          <dgm:bulletEnabled val="1"/>
        </dgm:presLayoutVars>
      </dgm:prSet>
      <dgm:spPr/>
    </dgm:pt>
    <dgm:pt modelId="{E4537943-9D9E-5847-B2B4-75C71557C05B}" type="pres">
      <dgm:prSet presAssocID="{E01EC9E3-0EAE-C246-B07F-67B164683B6A}" presName="sibTrans" presStyleLbl="sibTrans1D1" presStyleIdx="0" presStyleCnt="5"/>
      <dgm:spPr/>
    </dgm:pt>
    <dgm:pt modelId="{F2CF105A-E493-934F-8FA4-AA67596DE04A}" type="pres">
      <dgm:prSet presAssocID="{E01EC9E3-0EAE-C246-B07F-67B164683B6A}" presName="connectorText" presStyleLbl="sibTrans1D1" presStyleIdx="0" presStyleCnt="5"/>
      <dgm:spPr/>
    </dgm:pt>
    <dgm:pt modelId="{C3277A76-324E-E142-A20C-37A634EAE7F3}" type="pres">
      <dgm:prSet presAssocID="{2C79BC9B-FA10-5740-8F75-0E3F440E9CD7}" presName="node" presStyleLbl="node1" presStyleIdx="1" presStyleCnt="6">
        <dgm:presLayoutVars>
          <dgm:bulletEnabled val="1"/>
        </dgm:presLayoutVars>
      </dgm:prSet>
      <dgm:spPr/>
    </dgm:pt>
    <dgm:pt modelId="{200EEAAE-9807-A045-BBF6-88525A4C13D3}" type="pres">
      <dgm:prSet presAssocID="{F0EE4B02-3898-024F-88D1-F8043417811E}" presName="sibTrans" presStyleLbl="sibTrans1D1" presStyleIdx="1" presStyleCnt="5"/>
      <dgm:spPr/>
    </dgm:pt>
    <dgm:pt modelId="{A97BB6E3-BB2E-1F49-8F04-A849D6A8A23C}" type="pres">
      <dgm:prSet presAssocID="{F0EE4B02-3898-024F-88D1-F8043417811E}" presName="connectorText" presStyleLbl="sibTrans1D1" presStyleIdx="1" presStyleCnt="5"/>
      <dgm:spPr/>
    </dgm:pt>
    <dgm:pt modelId="{ACDF944A-0B05-2544-980A-2679CCD4841D}" type="pres">
      <dgm:prSet presAssocID="{D37287D5-2733-F547-95E0-E540E2D358EA}" presName="node" presStyleLbl="node1" presStyleIdx="2" presStyleCnt="6">
        <dgm:presLayoutVars>
          <dgm:bulletEnabled val="1"/>
        </dgm:presLayoutVars>
      </dgm:prSet>
      <dgm:spPr/>
    </dgm:pt>
    <dgm:pt modelId="{485553C7-0887-A44C-8D89-99D3FD18C3DC}" type="pres">
      <dgm:prSet presAssocID="{915577BD-992E-1F40-9740-3959236B548B}" presName="sibTrans" presStyleLbl="sibTrans1D1" presStyleIdx="2" presStyleCnt="5"/>
      <dgm:spPr/>
    </dgm:pt>
    <dgm:pt modelId="{B087D301-DA3A-C241-B6DD-B5EF23D029B5}" type="pres">
      <dgm:prSet presAssocID="{915577BD-992E-1F40-9740-3959236B548B}" presName="connectorText" presStyleLbl="sibTrans1D1" presStyleIdx="2" presStyleCnt="5"/>
      <dgm:spPr/>
    </dgm:pt>
    <dgm:pt modelId="{34205755-892D-F04E-A7B2-2D4FC550FFBD}" type="pres">
      <dgm:prSet presAssocID="{3A911B40-3B88-0D40-8AC1-8E50B1DC7F93}" presName="node" presStyleLbl="node1" presStyleIdx="3" presStyleCnt="6">
        <dgm:presLayoutVars>
          <dgm:bulletEnabled val="1"/>
        </dgm:presLayoutVars>
      </dgm:prSet>
      <dgm:spPr/>
    </dgm:pt>
    <dgm:pt modelId="{26BEB370-A254-7141-85BD-463F27F4E943}" type="pres">
      <dgm:prSet presAssocID="{1AE858FC-F195-B940-BE95-E5545F847E48}" presName="sibTrans" presStyleLbl="sibTrans1D1" presStyleIdx="3" presStyleCnt="5"/>
      <dgm:spPr/>
    </dgm:pt>
    <dgm:pt modelId="{7F4D9D6C-8525-6041-90F7-FDE62A4B5072}" type="pres">
      <dgm:prSet presAssocID="{1AE858FC-F195-B940-BE95-E5545F847E48}" presName="connectorText" presStyleLbl="sibTrans1D1" presStyleIdx="3" presStyleCnt="5"/>
      <dgm:spPr/>
    </dgm:pt>
    <dgm:pt modelId="{F63C47CA-E032-B84A-B2D0-3BF1C1388B2A}" type="pres">
      <dgm:prSet presAssocID="{C355CA64-F377-8C43-B832-69655379C879}" presName="node" presStyleLbl="node1" presStyleIdx="4" presStyleCnt="6">
        <dgm:presLayoutVars>
          <dgm:bulletEnabled val="1"/>
        </dgm:presLayoutVars>
      </dgm:prSet>
      <dgm:spPr/>
    </dgm:pt>
    <dgm:pt modelId="{F41BFC6C-99E0-B741-BABA-D8970BE1BD2F}" type="pres">
      <dgm:prSet presAssocID="{F1A05E68-5DDE-C949-9D13-75AE99F1F5D3}" presName="sibTrans" presStyleLbl="sibTrans1D1" presStyleIdx="4" presStyleCnt="5"/>
      <dgm:spPr/>
    </dgm:pt>
    <dgm:pt modelId="{1673D385-FD9D-A744-BFFB-DC1FDA9EA10E}" type="pres">
      <dgm:prSet presAssocID="{F1A05E68-5DDE-C949-9D13-75AE99F1F5D3}" presName="connectorText" presStyleLbl="sibTrans1D1" presStyleIdx="4" presStyleCnt="5"/>
      <dgm:spPr/>
    </dgm:pt>
    <dgm:pt modelId="{3EF7B30D-A5DC-B149-80F8-04596ABC5478}" type="pres">
      <dgm:prSet presAssocID="{CC6A695E-9FCE-B740-B581-273819AF0C5E}" presName="node" presStyleLbl="node1" presStyleIdx="5" presStyleCnt="6">
        <dgm:presLayoutVars>
          <dgm:bulletEnabled val="1"/>
        </dgm:presLayoutVars>
      </dgm:prSet>
      <dgm:spPr/>
    </dgm:pt>
  </dgm:ptLst>
  <dgm:cxnLst>
    <dgm:cxn modelId="{6AEEA302-DC4A-E546-B82C-35CB64DA20FE}" type="presOf" srcId="{1AE858FC-F195-B940-BE95-E5545F847E48}" destId="{26BEB370-A254-7141-85BD-463F27F4E943}" srcOrd="0" destOrd="0" presId="urn:microsoft.com/office/officeart/2005/8/layout/bProcess3"/>
    <dgm:cxn modelId="{D221290B-55D2-AF4E-B2CC-F41BDB013B41}" srcId="{77A4B6D7-7C07-AF46-9AA0-8C11FFF40451}" destId="{C355CA64-F377-8C43-B832-69655379C879}" srcOrd="4" destOrd="0" parTransId="{4060B6D9-C0C5-B04E-B6E6-2F85FD2BC6FC}" sibTransId="{F1A05E68-5DDE-C949-9D13-75AE99F1F5D3}"/>
    <dgm:cxn modelId="{EDD35B14-DAB1-A445-A9DE-3E19C53FDFD5}" type="presOf" srcId="{915577BD-992E-1F40-9740-3959236B548B}" destId="{485553C7-0887-A44C-8D89-99D3FD18C3DC}" srcOrd="0" destOrd="0" presId="urn:microsoft.com/office/officeart/2005/8/layout/bProcess3"/>
    <dgm:cxn modelId="{1061F721-0D2C-6B45-A280-3F8D049D56CF}" type="presOf" srcId="{D37287D5-2733-F547-95E0-E540E2D358EA}" destId="{ACDF944A-0B05-2544-980A-2679CCD4841D}" srcOrd="0" destOrd="0" presId="urn:microsoft.com/office/officeart/2005/8/layout/bProcess3"/>
    <dgm:cxn modelId="{78D3FF3C-A572-E148-9480-6A12C743C7D4}" srcId="{77A4B6D7-7C07-AF46-9AA0-8C11FFF40451}" destId="{3A911B40-3B88-0D40-8AC1-8E50B1DC7F93}" srcOrd="3" destOrd="0" parTransId="{DF122362-6F69-A946-B0BB-35245A8659E7}" sibTransId="{1AE858FC-F195-B940-BE95-E5545F847E48}"/>
    <dgm:cxn modelId="{1A799645-6A49-DB40-B31C-9D5BDD086DD7}" type="presOf" srcId="{77A4B6D7-7C07-AF46-9AA0-8C11FFF40451}" destId="{5EB62AB7-EA49-2740-8188-F0B2FEBCB35F}" srcOrd="0" destOrd="0" presId="urn:microsoft.com/office/officeart/2005/8/layout/bProcess3"/>
    <dgm:cxn modelId="{2FDC874F-B9F1-D84A-B00E-18B53695FB8D}" type="presOf" srcId="{915577BD-992E-1F40-9740-3959236B548B}" destId="{B087D301-DA3A-C241-B6DD-B5EF23D029B5}" srcOrd="1" destOrd="0" presId="urn:microsoft.com/office/officeart/2005/8/layout/bProcess3"/>
    <dgm:cxn modelId="{3FF9C756-A78D-1E4F-A3C4-320924786472}" type="presOf" srcId="{F1A05E68-5DDE-C949-9D13-75AE99F1F5D3}" destId="{F41BFC6C-99E0-B741-BABA-D8970BE1BD2F}" srcOrd="0" destOrd="0" presId="urn:microsoft.com/office/officeart/2005/8/layout/bProcess3"/>
    <dgm:cxn modelId="{382E3F5C-E0F6-B74F-8F9B-8F954AFAD4EC}" type="presOf" srcId="{CC6A695E-9FCE-B740-B581-273819AF0C5E}" destId="{3EF7B30D-A5DC-B149-80F8-04596ABC5478}" srcOrd="0" destOrd="0" presId="urn:microsoft.com/office/officeart/2005/8/layout/bProcess3"/>
    <dgm:cxn modelId="{A3D74663-6325-784E-9641-23DF38772E95}" type="presOf" srcId="{F1A05E68-5DDE-C949-9D13-75AE99F1F5D3}" destId="{1673D385-FD9D-A744-BFFB-DC1FDA9EA10E}" srcOrd="1" destOrd="0" presId="urn:microsoft.com/office/officeart/2005/8/layout/bProcess3"/>
    <dgm:cxn modelId="{668DB268-D06E-BE4F-94FD-FEB4CAA493D4}" srcId="{77A4B6D7-7C07-AF46-9AA0-8C11FFF40451}" destId="{ED9C2C49-76DB-A447-8825-DEB12C08FB38}" srcOrd="0" destOrd="0" parTransId="{F08F1DF0-D039-F44D-A9C0-C0B3C7634772}" sibTransId="{E01EC9E3-0EAE-C246-B07F-67B164683B6A}"/>
    <dgm:cxn modelId="{707FC771-16EF-824B-8B97-349B3AF89E1E}" srcId="{77A4B6D7-7C07-AF46-9AA0-8C11FFF40451}" destId="{2C79BC9B-FA10-5740-8F75-0E3F440E9CD7}" srcOrd="1" destOrd="0" parTransId="{2FAAC752-2658-4144-A142-2827E790EBDA}" sibTransId="{F0EE4B02-3898-024F-88D1-F8043417811E}"/>
    <dgm:cxn modelId="{263BFCA1-0035-1B4E-A99A-0BF0D0E63324}" type="presOf" srcId="{1AE858FC-F195-B940-BE95-E5545F847E48}" destId="{7F4D9D6C-8525-6041-90F7-FDE62A4B5072}" srcOrd="1" destOrd="0" presId="urn:microsoft.com/office/officeart/2005/8/layout/bProcess3"/>
    <dgm:cxn modelId="{3178EFA5-1224-994C-AA4B-EACF10B3A09E}" srcId="{77A4B6D7-7C07-AF46-9AA0-8C11FFF40451}" destId="{D37287D5-2733-F547-95E0-E540E2D358EA}" srcOrd="2" destOrd="0" parTransId="{050E9617-6A44-6B4F-88CE-A979CF40FDAD}" sibTransId="{915577BD-992E-1F40-9740-3959236B548B}"/>
    <dgm:cxn modelId="{31B5D6AE-A3EB-2E43-88B1-2B27CD0FE031}" type="presOf" srcId="{C355CA64-F377-8C43-B832-69655379C879}" destId="{F63C47CA-E032-B84A-B2D0-3BF1C1388B2A}" srcOrd="0" destOrd="0" presId="urn:microsoft.com/office/officeart/2005/8/layout/bProcess3"/>
    <dgm:cxn modelId="{D144E1CF-99C0-B445-849A-707559C1D02A}" type="presOf" srcId="{E01EC9E3-0EAE-C246-B07F-67B164683B6A}" destId="{F2CF105A-E493-934F-8FA4-AA67596DE04A}" srcOrd="1" destOrd="0" presId="urn:microsoft.com/office/officeart/2005/8/layout/bProcess3"/>
    <dgm:cxn modelId="{7AE9E8D5-5410-9E47-B215-2259F54B1272}" type="presOf" srcId="{3A911B40-3B88-0D40-8AC1-8E50B1DC7F93}" destId="{34205755-892D-F04E-A7B2-2D4FC550FFBD}" srcOrd="0" destOrd="0" presId="urn:microsoft.com/office/officeart/2005/8/layout/bProcess3"/>
    <dgm:cxn modelId="{AAF8F5D6-293B-5441-A67D-06CA846CA457}" type="presOf" srcId="{ED9C2C49-76DB-A447-8825-DEB12C08FB38}" destId="{701C5716-D4E5-CB43-9C9E-436FDB77CF87}" srcOrd="0" destOrd="0" presId="urn:microsoft.com/office/officeart/2005/8/layout/bProcess3"/>
    <dgm:cxn modelId="{0FC44ADB-85CA-F942-B860-C790118A01DB}" srcId="{77A4B6D7-7C07-AF46-9AA0-8C11FFF40451}" destId="{CC6A695E-9FCE-B740-B581-273819AF0C5E}" srcOrd="5" destOrd="0" parTransId="{B4FBCFF7-D427-6948-93EC-70E7C094B936}" sibTransId="{B0879B78-EDCC-A64E-B8B9-810AEB44C802}"/>
    <dgm:cxn modelId="{BFB555DB-1B02-6849-89B2-B2296898E04B}" type="presOf" srcId="{F0EE4B02-3898-024F-88D1-F8043417811E}" destId="{A97BB6E3-BB2E-1F49-8F04-A849D6A8A23C}" srcOrd="1" destOrd="0" presId="urn:microsoft.com/office/officeart/2005/8/layout/bProcess3"/>
    <dgm:cxn modelId="{F4A547E0-87E7-6C4A-9BEE-3619140AF3FC}" type="presOf" srcId="{2C79BC9B-FA10-5740-8F75-0E3F440E9CD7}" destId="{C3277A76-324E-E142-A20C-37A634EAE7F3}" srcOrd="0" destOrd="0" presId="urn:microsoft.com/office/officeart/2005/8/layout/bProcess3"/>
    <dgm:cxn modelId="{B5856FFA-F782-AE42-B168-AB97AF7468A8}" type="presOf" srcId="{F0EE4B02-3898-024F-88D1-F8043417811E}" destId="{200EEAAE-9807-A045-BBF6-88525A4C13D3}" srcOrd="0" destOrd="0" presId="urn:microsoft.com/office/officeart/2005/8/layout/bProcess3"/>
    <dgm:cxn modelId="{18DE47FB-21EF-3247-8FD1-E6857563655B}" type="presOf" srcId="{E01EC9E3-0EAE-C246-B07F-67B164683B6A}" destId="{E4537943-9D9E-5847-B2B4-75C71557C05B}" srcOrd="0" destOrd="0" presId="urn:microsoft.com/office/officeart/2005/8/layout/bProcess3"/>
    <dgm:cxn modelId="{46374294-302D-234F-ADE8-BBB08B4695F9}" type="presParOf" srcId="{5EB62AB7-EA49-2740-8188-F0B2FEBCB35F}" destId="{701C5716-D4E5-CB43-9C9E-436FDB77CF87}" srcOrd="0" destOrd="0" presId="urn:microsoft.com/office/officeart/2005/8/layout/bProcess3"/>
    <dgm:cxn modelId="{8D2AE8DE-79D6-6247-B9B9-937582716466}" type="presParOf" srcId="{5EB62AB7-EA49-2740-8188-F0B2FEBCB35F}" destId="{E4537943-9D9E-5847-B2B4-75C71557C05B}" srcOrd="1" destOrd="0" presId="urn:microsoft.com/office/officeart/2005/8/layout/bProcess3"/>
    <dgm:cxn modelId="{B9C6788D-DD43-AE42-8067-0DBAFDEE8C56}" type="presParOf" srcId="{E4537943-9D9E-5847-B2B4-75C71557C05B}" destId="{F2CF105A-E493-934F-8FA4-AA67596DE04A}" srcOrd="0" destOrd="0" presId="urn:microsoft.com/office/officeart/2005/8/layout/bProcess3"/>
    <dgm:cxn modelId="{D4278DEE-1519-4343-BFF7-964C8B3FE6A6}" type="presParOf" srcId="{5EB62AB7-EA49-2740-8188-F0B2FEBCB35F}" destId="{C3277A76-324E-E142-A20C-37A634EAE7F3}" srcOrd="2" destOrd="0" presId="urn:microsoft.com/office/officeart/2005/8/layout/bProcess3"/>
    <dgm:cxn modelId="{5CEACD87-8078-E240-971C-193040D708C6}" type="presParOf" srcId="{5EB62AB7-EA49-2740-8188-F0B2FEBCB35F}" destId="{200EEAAE-9807-A045-BBF6-88525A4C13D3}" srcOrd="3" destOrd="0" presId="urn:microsoft.com/office/officeart/2005/8/layout/bProcess3"/>
    <dgm:cxn modelId="{D2E1B61B-8FF0-E547-B326-469B4D0EEE84}" type="presParOf" srcId="{200EEAAE-9807-A045-BBF6-88525A4C13D3}" destId="{A97BB6E3-BB2E-1F49-8F04-A849D6A8A23C}" srcOrd="0" destOrd="0" presId="urn:microsoft.com/office/officeart/2005/8/layout/bProcess3"/>
    <dgm:cxn modelId="{65F020D6-3CF4-8447-ADF1-9CB09F522F83}" type="presParOf" srcId="{5EB62AB7-EA49-2740-8188-F0B2FEBCB35F}" destId="{ACDF944A-0B05-2544-980A-2679CCD4841D}" srcOrd="4" destOrd="0" presId="urn:microsoft.com/office/officeart/2005/8/layout/bProcess3"/>
    <dgm:cxn modelId="{4FB55B6A-7D94-EB47-89D7-ECA5295958E9}" type="presParOf" srcId="{5EB62AB7-EA49-2740-8188-F0B2FEBCB35F}" destId="{485553C7-0887-A44C-8D89-99D3FD18C3DC}" srcOrd="5" destOrd="0" presId="urn:microsoft.com/office/officeart/2005/8/layout/bProcess3"/>
    <dgm:cxn modelId="{BDBA070B-DC37-A94A-BE2C-BB4713D6AE60}" type="presParOf" srcId="{485553C7-0887-A44C-8D89-99D3FD18C3DC}" destId="{B087D301-DA3A-C241-B6DD-B5EF23D029B5}" srcOrd="0" destOrd="0" presId="urn:microsoft.com/office/officeart/2005/8/layout/bProcess3"/>
    <dgm:cxn modelId="{1C5BA5E3-5F5E-934E-8833-828969061234}" type="presParOf" srcId="{5EB62AB7-EA49-2740-8188-F0B2FEBCB35F}" destId="{34205755-892D-F04E-A7B2-2D4FC550FFBD}" srcOrd="6" destOrd="0" presId="urn:microsoft.com/office/officeart/2005/8/layout/bProcess3"/>
    <dgm:cxn modelId="{ED50A339-06B6-884E-96C1-9919E52A83BC}" type="presParOf" srcId="{5EB62AB7-EA49-2740-8188-F0B2FEBCB35F}" destId="{26BEB370-A254-7141-85BD-463F27F4E943}" srcOrd="7" destOrd="0" presId="urn:microsoft.com/office/officeart/2005/8/layout/bProcess3"/>
    <dgm:cxn modelId="{9F09EDD1-BF2B-684D-A233-86F24C15733C}" type="presParOf" srcId="{26BEB370-A254-7141-85BD-463F27F4E943}" destId="{7F4D9D6C-8525-6041-90F7-FDE62A4B5072}" srcOrd="0" destOrd="0" presId="urn:microsoft.com/office/officeart/2005/8/layout/bProcess3"/>
    <dgm:cxn modelId="{3DB87224-84D2-EA4A-8389-11658BBAF3B9}" type="presParOf" srcId="{5EB62AB7-EA49-2740-8188-F0B2FEBCB35F}" destId="{F63C47CA-E032-B84A-B2D0-3BF1C1388B2A}" srcOrd="8" destOrd="0" presId="urn:microsoft.com/office/officeart/2005/8/layout/bProcess3"/>
    <dgm:cxn modelId="{95703D12-2E1F-5E4C-B026-957A92A72453}" type="presParOf" srcId="{5EB62AB7-EA49-2740-8188-F0B2FEBCB35F}" destId="{F41BFC6C-99E0-B741-BABA-D8970BE1BD2F}" srcOrd="9" destOrd="0" presId="urn:microsoft.com/office/officeart/2005/8/layout/bProcess3"/>
    <dgm:cxn modelId="{C728AA8F-5DFE-BF4B-965C-493FC66B5B31}" type="presParOf" srcId="{F41BFC6C-99E0-B741-BABA-D8970BE1BD2F}" destId="{1673D385-FD9D-A744-BFFB-DC1FDA9EA10E}" srcOrd="0" destOrd="0" presId="urn:microsoft.com/office/officeart/2005/8/layout/bProcess3"/>
    <dgm:cxn modelId="{9C33F695-6D18-A843-A777-9F56005EDC2C}" type="presParOf" srcId="{5EB62AB7-EA49-2740-8188-F0B2FEBCB35F}" destId="{3EF7B30D-A5DC-B149-80F8-04596ABC5478}" srcOrd="1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A4B6D7-7C07-AF46-9AA0-8C11FFF40451}" type="doc">
      <dgm:prSet loTypeId="urn:microsoft.com/office/officeart/2005/8/layout/bProcess3" loCatId="" qsTypeId="urn:microsoft.com/office/officeart/2005/8/quickstyle/simple1" qsCatId="simple" csTypeId="urn:microsoft.com/office/officeart/2005/8/colors/accent1_2" csCatId="accent1" phldr="1"/>
      <dgm:spPr/>
      <dgm:t>
        <a:bodyPr/>
        <a:lstStyle/>
        <a:p>
          <a:endParaRPr lang="en-GB"/>
        </a:p>
      </dgm:t>
    </dgm:pt>
    <dgm:pt modelId="{ED9C2C49-76DB-A447-8825-DEB12C08FB38}">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l-GR" dirty="0"/>
            <a:t>Πρωτόκολλο δειγματοληψίας</a:t>
          </a:r>
          <a:endParaRPr lang="en-GB" dirty="0"/>
        </a:p>
      </dgm:t>
    </dgm:pt>
    <dgm:pt modelId="{F08F1DF0-D039-F44D-A9C0-C0B3C7634772}" type="parTrans" cxnId="{668DB268-D06E-BE4F-94FD-FEB4CAA493D4}">
      <dgm:prSet/>
      <dgm:spPr/>
      <dgm:t>
        <a:bodyPr/>
        <a:lstStyle/>
        <a:p>
          <a:endParaRPr lang="en-GB"/>
        </a:p>
      </dgm:t>
    </dgm:pt>
    <dgm:pt modelId="{E01EC9E3-0EAE-C246-B07F-67B164683B6A}" type="sibTrans" cxnId="{668DB268-D06E-BE4F-94FD-FEB4CAA493D4}">
      <dgm:prSet/>
      <dgm:spPr/>
      <dgm:t>
        <a:bodyPr/>
        <a:lstStyle/>
        <a:p>
          <a:endParaRPr lang="en-GB"/>
        </a:p>
      </dgm:t>
    </dgm:pt>
    <dgm:pt modelId="{2C79BC9B-FA10-5740-8F75-0E3F440E9CD7}">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Wingdings" pitchFamily="2" charset="2"/>
            <a:buChar char="Ø"/>
          </a:pPr>
          <a:r>
            <a:rPr lang="el-GR" dirty="0"/>
            <a:t>Περιβαλλοντική και κοινωνικοοικονομική αξιολόγηση του διαχειριστικού συστήματος</a:t>
          </a:r>
          <a:endParaRPr lang="en-GB" dirty="0"/>
        </a:p>
      </dgm:t>
    </dgm:pt>
    <dgm:pt modelId="{2FAAC752-2658-4144-A142-2827E790EBDA}" type="parTrans" cxnId="{707FC771-16EF-824B-8B97-349B3AF89E1E}">
      <dgm:prSet/>
      <dgm:spPr/>
      <dgm:t>
        <a:bodyPr/>
        <a:lstStyle/>
        <a:p>
          <a:endParaRPr lang="en-GB"/>
        </a:p>
      </dgm:t>
    </dgm:pt>
    <dgm:pt modelId="{F0EE4B02-3898-024F-88D1-F8043417811E}" type="sibTrans" cxnId="{707FC771-16EF-824B-8B97-349B3AF89E1E}">
      <dgm:prSet/>
      <dgm:spPr/>
      <dgm:t>
        <a:bodyPr/>
        <a:lstStyle/>
        <a:p>
          <a:endParaRPr lang="en-GB"/>
        </a:p>
      </dgm:t>
    </dgm:pt>
    <dgm:pt modelId="{D37287D5-2733-F547-95E0-E540E2D358EA}">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Wingdings" pitchFamily="2" charset="2"/>
            <a:buChar char="Ø"/>
          </a:pPr>
          <a:r>
            <a:rPr lang="el-GR" dirty="0"/>
            <a:t>Αξιολόγηση του στερεού προϊόντος</a:t>
          </a:r>
          <a:endParaRPr lang="en-GB" dirty="0"/>
        </a:p>
      </dgm:t>
    </dgm:pt>
    <dgm:pt modelId="{050E9617-6A44-6B4F-88CE-A979CF40FDAD}" type="parTrans" cxnId="{3178EFA5-1224-994C-AA4B-EACF10B3A09E}">
      <dgm:prSet/>
      <dgm:spPr/>
      <dgm:t>
        <a:bodyPr/>
        <a:lstStyle/>
        <a:p>
          <a:endParaRPr lang="en-GB"/>
        </a:p>
      </dgm:t>
    </dgm:pt>
    <dgm:pt modelId="{915577BD-992E-1F40-9740-3959236B548B}" type="sibTrans" cxnId="{3178EFA5-1224-994C-AA4B-EACF10B3A09E}">
      <dgm:prSet/>
      <dgm:spPr/>
      <dgm:t>
        <a:bodyPr/>
        <a:lstStyle/>
        <a:p>
          <a:endParaRPr lang="en-GB"/>
        </a:p>
      </dgm:t>
    </dgm:pt>
    <dgm:pt modelId="{3A911B40-3B88-0D40-8AC1-8E50B1DC7F93}">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Wingdings" pitchFamily="2" charset="2"/>
            <a:buChar char="Ø"/>
          </a:pPr>
          <a:r>
            <a:rPr lang="el-GR" dirty="0"/>
            <a:t>Κατάρτιση Οδηγού Βέλτιστης Πρακτικής  </a:t>
          </a:r>
          <a:endParaRPr lang="en-GB" dirty="0"/>
        </a:p>
      </dgm:t>
    </dgm:pt>
    <dgm:pt modelId="{DF122362-6F69-A946-B0BB-35245A8659E7}" type="parTrans" cxnId="{78D3FF3C-A572-E148-9480-6A12C743C7D4}">
      <dgm:prSet/>
      <dgm:spPr/>
      <dgm:t>
        <a:bodyPr/>
        <a:lstStyle/>
        <a:p>
          <a:endParaRPr lang="en-GB"/>
        </a:p>
      </dgm:t>
    </dgm:pt>
    <dgm:pt modelId="{1AE858FC-F195-B940-BE95-E5545F847E48}" type="sibTrans" cxnId="{78D3FF3C-A572-E148-9480-6A12C743C7D4}">
      <dgm:prSet/>
      <dgm:spPr/>
      <dgm:t>
        <a:bodyPr/>
        <a:lstStyle/>
        <a:p>
          <a:endParaRPr lang="en-GB"/>
        </a:p>
      </dgm:t>
    </dgm:pt>
    <dgm:pt modelId="{C355CA64-F377-8C43-B832-69655379C879}">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l-GR" dirty="0"/>
            <a:t>Ετοιμασία σχετικού διατάγματος ‘Βέλτιστης Πρακτικής’. </a:t>
          </a:r>
          <a:endParaRPr lang="en-GB" dirty="0"/>
        </a:p>
      </dgm:t>
    </dgm:pt>
    <dgm:pt modelId="{4060B6D9-C0C5-B04E-B6E6-2F85FD2BC6FC}" type="parTrans" cxnId="{D221290B-55D2-AF4E-B2CC-F41BDB013B41}">
      <dgm:prSet/>
      <dgm:spPr/>
      <dgm:t>
        <a:bodyPr/>
        <a:lstStyle/>
        <a:p>
          <a:endParaRPr lang="en-GB"/>
        </a:p>
      </dgm:t>
    </dgm:pt>
    <dgm:pt modelId="{F1A05E68-5DDE-C949-9D13-75AE99F1F5D3}" type="sibTrans" cxnId="{D221290B-55D2-AF4E-B2CC-F41BDB013B41}">
      <dgm:prSet/>
      <dgm:spPr/>
      <dgm:t>
        <a:bodyPr/>
        <a:lstStyle/>
        <a:p>
          <a:endParaRPr lang="en-GB"/>
        </a:p>
      </dgm:t>
    </dgm:pt>
    <dgm:pt modelId="{CC6A695E-9FCE-B740-B581-273819AF0C5E}">
      <dgm:prSet phldrT="[Text]"/>
      <dgm:spPr>
        <a:solidFill>
          <a:schemeClr val="accent1">
            <a:hueOff val="0"/>
            <a:satOff val="0"/>
            <a:lumOff val="0"/>
          </a:schemeClr>
        </a:solidFill>
      </dgm:spPr>
      <dgm:t>
        <a:bodyPr/>
        <a:lstStyle/>
        <a:p>
          <a:r>
            <a:rPr lang="el-GR" dirty="0"/>
            <a:t>Έκθεση Ολοκλήρωσης </a:t>
          </a:r>
          <a:endParaRPr lang="en-GB" dirty="0"/>
        </a:p>
      </dgm:t>
    </dgm:pt>
    <dgm:pt modelId="{B4FBCFF7-D427-6948-93EC-70E7C094B936}" type="parTrans" cxnId="{0FC44ADB-85CA-F942-B860-C790118A01DB}">
      <dgm:prSet/>
      <dgm:spPr/>
      <dgm:t>
        <a:bodyPr/>
        <a:lstStyle/>
        <a:p>
          <a:endParaRPr lang="en-GB"/>
        </a:p>
      </dgm:t>
    </dgm:pt>
    <dgm:pt modelId="{B0879B78-EDCC-A64E-B8B9-810AEB44C802}" type="sibTrans" cxnId="{0FC44ADB-85CA-F942-B860-C790118A01DB}">
      <dgm:prSet/>
      <dgm:spPr/>
      <dgm:t>
        <a:bodyPr/>
        <a:lstStyle/>
        <a:p>
          <a:endParaRPr lang="en-GB"/>
        </a:p>
      </dgm:t>
    </dgm:pt>
    <dgm:pt modelId="{5EB62AB7-EA49-2740-8188-F0B2FEBCB35F}" type="pres">
      <dgm:prSet presAssocID="{77A4B6D7-7C07-AF46-9AA0-8C11FFF40451}" presName="Name0" presStyleCnt="0">
        <dgm:presLayoutVars>
          <dgm:dir/>
          <dgm:resizeHandles val="exact"/>
        </dgm:presLayoutVars>
      </dgm:prSet>
      <dgm:spPr/>
    </dgm:pt>
    <dgm:pt modelId="{701C5716-D4E5-CB43-9C9E-436FDB77CF87}" type="pres">
      <dgm:prSet presAssocID="{ED9C2C49-76DB-A447-8825-DEB12C08FB38}" presName="node" presStyleLbl="node1" presStyleIdx="0" presStyleCnt="6" custLinFactNeighborX="-55994" custLinFactNeighborY="-40">
        <dgm:presLayoutVars>
          <dgm:bulletEnabled val="1"/>
        </dgm:presLayoutVars>
      </dgm:prSet>
      <dgm:spPr/>
    </dgm:pt>
    <dgm:pt modelId="{E4537943-9D9E-5847-B2B4-75C71557C05B}" type="pres">
      <dgm:prSet presAssocID="{E01EC9E3-0EAE-C246-B07F-67B164683B6A}" presName="sibTrans" presStyleLbl="sibTrans1D1" presStyleIdx="0" presStyleCnt="5"/>
      <dgm:spPr/>
    </dgm:pt>
    <dgm:pt modelId="{F2CF105A-E493-934F-8FA4-AA67596DE04A}" type="pres">
      <dgm:prSet presAssocID="{E01EC9E3-0EAE-C246-B07F-67B164683B6A}" presName="connectorText" presStyleLbl="sibTrans1D1" presStyleIdx="0" presStyleCnt="5"/>
      <dgm:spPr/>
    </dgm:pt>
    <dgm:pt modelId="{C3277A76-324E-E142-A20C-37A634EAE7F3}" type="pres">
      <dgm:prSet presAssocID="{2C79BC9B-FA10-5740-8F75-0E3F440E9CD7}" presName="node" presStyleLbl="node1" presStyleIdx="1" presStyleCnt="6">
        <dgm:presLayoutVars>
          <dgm:bulletEnabled val="1"/>
        </dgm:presLayoutVars>
      </dgm:prSet>
      <dgm:spPr/>
    </dgm:pt>
    <dgm:pt modelId="{200EEAAE-9807-A045-BBF6-88525A4C13D3}" type="pres">
      <dgm:prSet presAssocID="{F0EE4B02-3898-024F-88D1-F8043417811E}" presName="sibTrans" presStyleLbl="sibTrans1D1" presStyleIdx="1" presStyleCnt="5"/>
      <dgm:spPr/>
    </dgm:pt>
    <dgm:pt modelId="{A97BB6E3-BB2E-1F49-8F04-A849D6A8A23C}" type="pres">
      <dgm:prSet presAssocID="{F0EE4B02-3898-024F-88D1-F8043417811E}" presName="connectorText" presStyleLbl="sibTrans1D1" presStyleIdx="1" presStyleCnt="5"/>
      <dgm:spPr/>
    </dgm:pt>
    <dgm:pt modelId="{ACDF944A-0B05-2544-980A-2679CCD4841D}" type="pres">
      <dgm:prSet presAssocID="{D37287D5-2733-F547-95E0-E540E2D358EA}" presName="node" presStyleLbl="node1" presStyleIdx="2" presStyleCnt="6">
        <dgm:presLayoutVars>
          <dgm:bulletEnabled val="1"/>
        </dgm:presLayoutVars>
      </dgm:prSet>
      <dgm:spPr/>
    </dgm:pt>
    <dgm:pt modelId="{485553C7-0887-A44C-8D89-99D3FD18C3DC}" type="pres">
      <dgm:prSet presAssocID="{915577BD-992E-1F40-9740-3959236B548B}" presName="sibTrans" presStyleLbl="sibTrans1D1" presStyleIdx="2" presStyleCnt="5"/>
      <dgm:spPr/>
    </dgm:pt>
    <dgm:pt modelId="{B087D301-DA3A-C241-B6DD-B5EF23D029B5}" type="pres">
      <dgm:prSet presAssocID="{915577BD-992E-1F40-9740-3959236B548B}" presName="connectorText" presStyleLbl="sibTrans1D1" presStyleIdx="2" presStyleCnt="5"/>
      <dgm:spPr/>
    </dgm:pt>
    <dgm:pt modelId="{34205755-892D-F04E-A7B2-2D4FC550FFBD}" type="pres">
      <dgm:prSet presAssocID="{3A911B40-3B88-0D40-8AC1-8E50B1DC7F93}" presName="node" presStyleLbl="node1" presStyleIdx="3" presStyleCnt="6">
        <dgm:presLayoutVars>
          <dgm:bulletEnabled val="1"/>
        </dgm:presLayoutVars>
      </dgm:prSet>
      <dgm:spPr/>
    </dgm:pt>
    <dgm:pt modelId="{26BEB370-A254-7141-85BD-463F27F4E943}" type="pres">
      <dgm:prSet presAssocID="{1AE858FC-F195-B940-BE95-E5545F847E48}" presName="sibTrans" presStyleLbl="sibTrans1D1" presStyleIdx="3" presStyleCnt="5"/>
      <dgm:spPr/>
    </dgm:pt>
    <dgm:pt modelId="{7F4D9D6C-8525-6041-90F7-FDE62A4B5072}" type="pres">
      <dgm:prSet presAssocID="{1AE858FC-F195-B940-BE95-E5545F847E48}" presName="connectorText" presStyleLbl="sibTrans1D1" presStyleIdx="3" presStyleCnt="5"/>
      <dgm:spPr/>
    </dgm:pt>
    <dgm:pt modelId="{F63C47CA-E032-B84A-B2D0-3BF1C1388B2A}" type="pres">
      <dgm:prSet presAssocID="{C355CA64-F377-8C43-B832-69655379C879}" presName="node" presStyleLbl="node1" presStyleIdx="4" presStyleCnt="6">
        <dgm:presLayoutVars>
          <dgm:bulletEnabled val="1"/>
        </dgm:presLayoutVars>
      </dgm:prSet>
      <dgm:spPr/>
    </dgm:pt>
    <dgm:pt modelId="{F41BFC6C-99E0-B741-BABA-D8970BE1BD2F}" type="pres">
      <dgm:prSet presAssocID="{F1A05E68-5DDE-C949-9D13-75AE99F1F5D3}" presName="sibTrans" presStyleLbl="sibTrans1D1" presStyleIdx="4" presStyleCnt="5"/>
      <dgm:spPr/>
    </dgm:pt>
    <dgm:pt modelId="{1673D385-FD9D-A744-BFFB-DC1FDA9EA10E}" type="pres">
      <dgm:prSet presAssocID="{F1A05E68-5DDE-C949-9D13-75AE99F1F5D3}" presName="connectorText" presStyleLbl="sibTrans1D1" presStyleIdx="4" presStyleCnt="5"/>
      <dgm:spPr/>
    </dgm:pt>
    <dgm:pt modelId="{3EF7B30D-A5DC-B149-80F8-04596ABC5478}" type="pres">
      <dgm:prSet presAssocID="{CC6A695E-9FCE-B740-B581-273819AF0C5E}" presName="node" presStyleLbl="node1" presStyleIdx="5" presStyleCnt="6">
        <dgm:presLayoutVars>
          <dgm:bulletEnabled val="1"/>
        </dgm:presLayoutVars>
      </dgm:prSet>
      <dgm:spPr/>
    </dgm:pt>
  </dgm:ptLst>
  <dgm:cxnLst>
    <dgm:cxn modelId="{6AEEA302-DC4A-E546-B82C-35CB64DA20FE}" type="presOf" srcId="{1AE858FC-F195-B940-BE95-E5545F847E48}" destId="{26BEB370-A254-7141-85BD-463F27F4E943}" srcOrd="0" destOrd="0" presId="urn:microsoft.com/office/officeart/2005/8/layout/bProcess3"/>
    <dgm:cxn modelId="{D221290B-55D2-AF4E-B2CC-F41BDB013B41}" srcId="{77A4B6D7-7C07-AF46-9AA0-8C11FFF40451}" destId="{C355CA64-F377-8C43-B832-69655379C879}" srcOrd="4" destOrd="0" parTransId="{4060B6D9-C0C5-B04E-B6E6-2F85FD2BC6FC}" sibTransId="{F1A05E68-5DDE-C949-9D13-75AE99F1F5D3}"/>
    <dgm:cxn modelId="{EDD35B14-DAB1-A445-A9DE-3E19C53FDFD5}" type="presOf" srcId="{915577BD-992E-1F40-9740-3959236B548B}" destId="{485553C7-0887-A44C-8D89-99D3FD18C3DC}" srcOrd="0" destOrd="0" presId="urn:microsoft.com/office/officeart/2005/8/layout/bProcess3"/>
    <dgm:cxn modelId="{1061F721-0D2C-6B45-A280-3F8D049D56CF}" type="presOf" srcId="{D37287D5-2733-F547-95E0-E540E2D358EA}" destId="{ACDF944A-0B05-2544-980A-2679CCD4841D}" srcOrd="0" destOrd="0" presId="urn:microsoft.com/office/officeart/2005/8/layout/bProcess3"/>
    <dgm:cxn modelId="{78D3FF3C-A572-E148-9480-6A12C743C7D4}" srcId="{77A4B6D7-7C07-AF46-9AA0-8C11FFF40451}" destId="{3A911B40-3B88-0D40-8AC1-8E50B1DC7F93}" srcOrd="3" destOrd="0" parTransId="{DF122362-6F69-A946-B0BB-35245A8659E7}" sibTransId="{1AE858FC-F195-B940-BE95-E5545F847E48}"/>
    <dgm:cxn modelId="{1A799645-6A49-DB40-B31C-9D5BDD086DD7}" type="presOf" srcId="{77A4B6D7-7C07-AF46-9AA0-8C11FFF40451}" destId="{5EB62AB7-EA49-2740-8188-F0B2FEBCB35F}" srcOrd="0" destOrd="0" presId="urn:microsoft.com/office/officeart/2005/8/layout/bProcess3"/>
    <dgm:cxn modelId="{2FDC874F-B9F1-D84A-B00E-18B53695FB8D}" type="presOf" srcId="{915577BD-992E-1F40-9740-3959236B548B}" destId="{B087D301-DA3A-C241-B6DD-B5EF23D029B5}" srcOrd="1" destOrd="0" presId="urn:microsoft.com/office/officeart/2005/8/layout/bProcess3"/>
    <dgm:cxn modelId="{3FF9C756-A78D-1E4F-A3C4-320924786472}" type="presOf" srcId="{F1A05E68-5DDE-C949-9D13-75AE99F1F5D3}" destId="{F41BFC6C-99E0-B741-BABA-D8970BE1BD2F}" srcOrd="0" destOrd="0" presId="urn:microsoft.com/office/officeart/2005/8/layout/bProcess3"/>
    <dgm:cxn modelId="{382E3F5C-E0F6-B74F-8F9B-8F954AFAD4EC}" type="presOf" srcId="{CC6A695E-9FCE-B740-B581-273819AF0C5E}" destId="{3EF7B30D-A5DC-B149-80F8-04596ABC5478}" srcOrd="0" destOrd="0" presId="urn:microsoft.com/office/officeart/2005/8/layout/bProcess3"/>
    <dgm:cxn modelId="{A3D74663-6325-784E-9641-23DF38772E95}" type="presOf" srcId="{F1A05E68-5DDE-C949-9D13-75AE99F1F5D3}" destId="{1673D385-FD9D-A744-BFFB-DC1FDA9EA10E}" srcOrd="1" destOrd="0" presId="urn:microsoft.com/office/officeart/2005/8/layout/bProcess3"/>
    <dgm:cxn modelId="{668DB268-D06E-BE4F-94FD-FEB4CAA493D4}" srcId="{77A4B6D7-7C07-AF46-9AA0-8C11FFF40451}" destId="{ED9C2C49-76DB-A447-8825-DEB12C08FB38}" srcOrd="0" destOrd="0" parTransId="{F08F1DF0-D039-F44D-A9C0-C0B3C7634772}" sibTransId="{E01EC9E3-0EAE-C246-B07F-67B164683B6A}"/>
    <dgm:cxn modelId="{707FC771-16EF-824B-8B97-349B3AF89E1E}" srcId="{77A4B6D7-7C07-AF46-9AA0-8C11FFF40451}" destId="{2C79BC9B-FA10-5740-8F75-0E3F440E9CD7}" srcOrd="1" destOrd="0" parTransId="{2FAAC752-2658-4144-A142-2827E790EBDA}" sibTransId="{F0EE4B02-3898-024F-88D1-F8043417811E}"/>
    <dgm:cxn modelId="{263BFCA1-0035-1B4E-A99A-0BF0D0E63324}" type="presOf" srcId="{1AE858FC-F195-B940-BE95-E5545F847E48}" destId="{7F4D9D6C-8525-6041-90F7-FDE62A4B5072}" srcOrd="1" destOrd="0" presId="urn:microsoft.com/office/officeart/2005/8/layout/bProcess3"/>
    <dgm:cxn modelId="{3178EFA5-1224-994C-AA4B-EACF10B3A09E}" srcId="{77A4B6D7-7C07-AF46-9AA0-8C11FFF40451}" destId="{D37287D5-2733-F547-95E0-E540E2D358EA}" srcOrd="2" destOrd="0" parTransId="{050E9617-6A44-6B4F-88CE-A979CF40FDAD}" sibTransId="{915577BD-992E-1F40-9740-3959236B548B}"/>
    <dgm:cxn modelId="{31B5D6AE-A3EB-2E43-88B1-2B27CD0FE031}" type="presOf" srcId="{C355CA64-F377-8C43-B832-69655379C879}" destId="{F63C47CA-E032-B84A-B2D0-3BF1C1388B2A}" srcOrd="0" destOrd="0" presId="urn:microsoft.com/office/officeart/2005/8/layout/bProcess3"/>
    <dgm:cxn modelId="{D144E1CF-99C0-B445-849A-707559C1D02A}" type="presOf" srcId="{E01EC9E3-0EAE-C246-B07F-67B164683B6A}" destId="{F2CF105A-E493-934F-8FA4-AA67596DE04A}" srcOrd="1" destOrd="0" presId="urn:microsoft.com/office/officeart/2005/8/layout/bProcess3"/>
    <dgm:cxn modelId="{7AE9E8D5-5410-9E47-B215-2259F54B1272}" type="presOf" srcId="{3A911B40-3B88-0D40-8AC1-8E50B1DC7F93}" destId="{34205755-892D-F04E-A7B2-2D4FC550FFBD}" srcOrd="0" destOrd="0" presId="urn:microsoft.com/office/officeart/2005/8/layout/bProcess3"/>
    <dgm:cxn modelId="{AAF8F5D6-293B-5441-A67D-06CA846CA457}" type="presOf" srcId="{ED9C2C49-76DB-A447-8825-DEB12C08FB38}" destId="{701C5716-D4E5-CB43-9C9E-436FDB77CF87}" srcOrd="0" destOrd="0" presId="urn:microsoft.com/office/officeart/2005/8/layout/bProcess3"/>
    <dgm:cxn modelId="{0FC44ADB-85CA-F942-B860-C790118A01DB}" srcId="{77A4B6D7-7C07-AF46-9AA0-8C11FFF40451}" destId="{CC6A695E-9FCE-B740-B581-273819AF0C5E}" srcOrd="5" destOrd="0" parTransId="{B4FBCFF7-D427-6948-93EC-70E7C094B936}" sibTransId="{B0879B78-EDCC-A64E-B8B9-810AEB44C802}"/>
    <dgm:cxn modelId="{BFB555DB-1B02-6849-89B2-B2296898E04B}" type="presOf" srcId="{F0EE4B02-3898-024F-88D1-F8043417811E}" destId="{A97BB6E3-BB2E-1F49-8F04-A849D6A8A23C}" srcOrd="1" destOrd="0" presId="urn:microsoft.com/office/officeart/2005/8/layout/bProcess3"/>
    <dgm:cxn modelId="{F4A547E0-87E7-6C4A-9BEE-3619140AF3FC}" type="presOf" srcId="{2C79BC9B-FA10-5740-8F75-0E3F440E9CD7}" destId="{C3277A76-324E-E142-A20C-37A634EAE7F3}" srcOrd="0" destOrd="0" presId="urn:microsoft.com/office/officeart/2005/8/layout/bProcess3"/>
    <dgm:cxn modelId="{B5856FFA-F782-AE42-B168-AB97AF7468A8}" type="presOf" srcId="{F0EE4B02-3898-024F-88D1-F8043417811E}" destId="{200EEAAE-9807-A045-BBF6-88525A4C13D3}" srcOrd="0" destOrd="0" presId="urn:microsoft.com/office/officeart/2005/8/layout/bProcess3"/>
    <dgm:cxn modelId="{18DE47FB-21EF-3247-8FD1-E6857563655B}" type="presOf" srcId="{E01EC9E3-0EAE-C246-B07F-67B164683B6A}" destId="{E4537943-9D9E-5847-B2B4-75C71557C05B}" srcOrd="0" destOrd="0" presId="urn:microsoft.com/office/officeart/2005/8/layout/bProcess3"/>
    <dgm:cxn modelId="{46374294-302D-234F-ADE8-BBB08B4695F9}" type="presParOf" srcId="{5EB62AB7-EA49-2740-8188-F0B2FEBCB35F}" destId="{701C5716-D4E5-CB43-9C9E-436FDB77CF87}" srcOrd="0" destOrd="0" presId="urn:microsoft.com/office/officeart/2005/8/layout/bProcess3"/>
    <dgm:cxn modelId="{8D2AE8DE-79D6-6247-B9B9-937582716466}" type="presParOf" srcId="{5EB62AB7-EA49-2740-8188-F0B2FEBCB35F}" destId="{E4537943-9D9E-5847-B2B4-75C71557C05B}" srcOrd="1" destOrd="0" presId="urn:microsoft.com/office/officeart/2005/8/layout/bProcess3"/>
    <dgm:cxn modelId="{B9C6788D-DD43-AE42-8067-0DBAFDEE8C56}" type="presParOf" srcId="{E4537943-9D9E-5847-B2B4-75C71557C05B}" destId="{F2CF105A-E493-934F-8FA4-AA67596DE04A}" srcOrd="0" destOrd="0" presId="urn:microsoft.com/office/officeart/2005/8/layout/bProcess3"/>
    <dgm:cxn modelId="{D4278DEE-1519-4343-BFF7-964C8B3FE6A6}" type="presParOf" srcId="{5EB62AB7-EA49-2740-8188-F0B2FEBCB35F}" destId="{C3277A76-324E-E142-A20C-37A634EAE7F3}" srcOrd="2" destOrd="0" presId="urn:microsoft.com/office/officeart/2005/8/layout/bProcess3"/>
    <dgm:cxn modelId="{5CEACD87-8078-E240-971C-193040D708C6}" type="presParOf" srcId="{5EB62AB7-EA49-2740-8188-F0B2FEBCB35F}" destId="{200EEAAE-9807-A045-BBF6-88525A4C13D3}" srcOrd="3" destOrd="0" presId="urn:microsoft.com/office/officeart/2005/8/layout/bProcess3"/>
    <dgm:cxn modelId="{D2E1B61B-8FF0-E547-B326-469B4D0EEE84}" type="presParOf" srcId="{200EEAAE-9807-A045-BBF6-88525A4C13D3}" destId="{A97BB6E3-BB2E-1F49-8F04-A849D6A8A23C}" srcOrd="0" destOrd="0" presId="urn:microsoft.com/office/officeart/2005/8/layout/bProcess3"/>
    <dgm:cxn modelId="{65F020D6-3CF4-8447-ADF1-9CB09F522F83}" type="presParOf" srcId="{5EB62AB7-EA49-2740-8188-F0B2FEBCB35F}" destId="{ACDF944A-0B05-2544-980A-2679CCD4841D}" srcOrd="4" destOrd="0" presId="urn:microsoft.com/office/officeart/2005/8/layout/bProcess3"/>
    <dgm:cxn modelId="{4FB55B6A-7D94-EB47-89D7-ECA5295958E9}" type="presParOf" srcId="{5EB62AB7-EA49-2740-8188-F0B2FEBCB35F}" destId="{485553C7-0887-A44C-8D89-99D3FD18C3DC}" srcOrd="5" destOrd="0" presId="urn:microsoft.com/office/officeart/2005/8/layout/bProcess3"/>
    <dgm:cxn modelId="{BDBA070B-DC37-A94A-BE2C-BB4713D6AE60}" type="presParOf" srcId="{485553C7-0887-A44C-8D89-99D3FD18C3DC}" destId="{B087D301-DA3A-C241-B6DD-B5EF23D029B5}" srcOrd="0" destOrd="0" presId="urn:microsoft.com/office/officeart/2005/8/layout/bProcess3"/>
    <dgm:cxn modelId="{1C5BA5E3-5F5E-934E-8833-828969061234}" type="presParOf" srcId="{5EB62AB7-EA49-2740-8188-F0B2FEBCB35F}" destId="{34205755-892D-F04E-A7B2-2D4FC550FFBD}" srcOrd="6" destOrd="0" presId="urn:microsoft.com/office/officeart/2005/8/layout/bProcess3"/>
    <dgm:cxn modelId="{ED50A339-06B6-884E-96C1-9919E52A83BC}" type="presParOf" srcId="{5EB62AB7-EA49-2740-8188-F0B2FEBCB35F}" destId="{26BEB370-A254-7141-85BD-463F27F4E943}" srcOrd="7" destOrd="0" presId="urn:microsoft.com/office/officeart/2005/8/layout/bProcess3"/>
    <dgm:cxn modelId="{9F09EDD1-BF2B-684D-A233-86F24C15733C}" type="presParOf" srcId="{26BEB370-A254-7141-85BD-463F27F4E943}" destId="{7F4D9D6C-8525-6041-90F7-FDE62A4B5072}" srcOrd="0" destOrd="0" presId="urn:microsoft.com/office/officeart/2005/8/layout/bProcess3"/>
    <dgm:cxn modelId="{3DB87224-84D2-EA4A-8389-11658BBAF3B9}" type="presParOf" srcId="{5EB62AB7-EA49-2740-8188-F0B2FEBCB35F}" destId="{F63C47CA-E032-B84A-B2D0-3BF1C1388B2A}" srcOrd="8" destOrd="0" presId="urn:microsoft.com/office/officeart/2005/8/layout/bProcess3"/>
    <dgm:cxn modelId="{95703D12-2E1F-5E4C-B026-957A92A72453}" type="presParOf" srcId="{5EB62AB7-EA49-2740-8188-F0B2FEBCB35F}" destId="{F41BFC6C-99E0-B741-BABA-D8970BE1BD2F}" srcOrd="9" destOrd="0" presId="urn:microsoft.com/office/officeart/2005/8/layout/bProcess3"/>
    <dgm:cxn modelId="{C728AA8F-5DFE-BF4B-965C-493FC66B5B31}" type="presParOf" srcId="{F41BFC6C-99E0-B741-BABA-D8970BE1BD2F}" destId="{1673D385-FD9D-A744-BFFB-DC1FDA9EA10E}" srcOrd="0" destOrd="0" presId="urn:microsoft.com/office/officeart/2005/8/layout/bProcess3"/>
    <dgm:cxn modelId="{9C33F695-6D18-A843-A777-9F56005EDC2C}" type="presParOf" srcId="{5EB62AB7-EA49-2740-8188-F0B2FEBCB35F}" destId="{3EF7B30D-A5DC-B149-80F8-04596ABC5478}" srcOrd="1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A0AC4C-3981-A14D-A83F-DFE38FE571F7}" type="doc">
      <dgm:prSet loTypeId="urn:microsoft.com/office/officeart/2005/8/layout/hProcess11" loCatId="" qsTypeId="urn:microsoft.com/office/officeart/2005/8/quickstyle/simple1" qsCatId="simple" csTypeId="urn:microsoft.com/office/officeart/2005/8/colors/accent1_2" csCatId="accent1" phldr="1"/>
      <dgm:spPr/>
    </dgm:pt>
    <dgm:pt modelId="{A473EDB4-3194-0147-9CE6-8D017D663DFC}">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mj-lt"/>
            <a:buAutoNum type="arabicPeriod"/>
          </a:pPr>
          <a:r>
            <a:rPr lang="el-GR" sz="1400" b="1" dirty="0"/>
            <a:t>Διασφάλιση διαθεσιμότητας μονάδας επεξεργασίας βιοαποβλήτων</a:t>
          </a:r>
          <a:endParaRPr lang="en-GB" sz="1400" dirty="0"/>
        </a:p>
      </dgm:t>
    </dgm:pt>
    <dgm:pt modelId="{8A74528E-5F33-D34C-8B5B-C3B9A968BC0F}" type="parTrans" cxnId="{44B056CC-B628-494A-ACDC-66A0C3A95998}">
      <dgm:prSet/>
      <dgm:spPr/>
      <dgm:t>
        <a:bodyPr/>
        <a:lstStyle/>
        <a:p>
          <a:endParaRPr lang="en-GB"/>
        </a:p>
      </dgm:t>
    </dgm:pt>
    <dgm:pt modelId="{28179A7A-5495-B743-8622-1CA7D64AD830}" type="sibTrans" cxnId="{44B056CC-B628-494A-ACDC-66A0C3A95998}">
      <dgm:prSet/>
      <dgm:spPr/>
      <dgm:t>
        <a:bodyPr/>
        <a:lstStyle/>
        <a:p>
          <a:endParaRPr lang="en-GB"/>
        </a:p>
      </dgm:t>
    </dgm:pt>
    <dgm:pt modelId="{C641DE8E-43DF-2B48-9FD6-ACE7EDC503B0}">
      <dgm:prSet phldrT="[Text]" custT="1"/>
      <dgm:spPr>
        <a:noFill/>
        <a:ln>
          <a:noFill/>
        </a:ln>
      </dgm:spPr>
      <dgm:t>
        <a:bodyPr/>
        <a:lstStyle/>
        <a:p>
          <a:pPr>
            <a:buFont typeface="+mj-lt"/>
            <a:buAutoNum type="arabicPeriod"/>
          </a:pPr>
          <a:endParaRPr lang="en-GB" sz="1100" dirty="0"/>
        </a:p>
      </dgm:t>
    </dgm:pt>
    <dgm:pt modelId="{A807A600-AEA0-AF4D-9FA2-FE71819DDC14}" type="sibTrans" cxnId="{42D0BA7E-2185-8F4E-BA49-C8EBCB99D092}">
      <dgm:prSet/>
      <dgm:spPr/>
      <dgm:t>
        <a:bodyPr/>
        <a:lstStyle/>
        <a:p>
          <a:endParaRPr lang="en-GB"/>
        </a:p>
      </dgm:t>
    </dgm:pt>
    <dgm:pt modelId="{10B364C7-59C2-7048-B54A-25C4202477B5}" type="parTrans" cxnId="{42D0BA7E-2185-8F4E-BA49-C8EBCB99D092}">
      <dgm:prSet/>
      <dgm:spPr/>
      <dgm:t>
        <a:bodyPr/>
        <a:lstStyle/>
        <a:p>
          <a:endParaRPr lang="en-GB"/>
        </a:p>
      </dgm:t>
    </dgm:pt>
    <dgm:pt modelId="{C9A6C11E-A9E1-634C-99C7-DC3464426CDF}">
      <dgm:prSet phldrT="[Text]" custT="1"/>
      <dgm:spPr/>
      <dgm:t>
        <a:bodyPr/>
        <a:lstStyle/>
        <a:p>
          <a:pPr>
            <a:buFont typeface="+mj-lt"/>
            <a:buAutoNum type="arabicPeriod"/>
          </a:pPr>
          <a:endParaRPr lang="en-GB" sz="1100" dirty="0"/>
        </a:p>
      </dgm:t>
    </dgm:pt>
    <dgm:pt modelId="{D8FDC0FA-08D3-E243-8774-CD780EDE9B5D}" type="sibTrans" cxnId="{DD8AE589-7E3A-744E-9FEC-68FB234FFEA7}">
      <dgm:prSet/>
      <dgm:spPr/>
      <dgm:t>
        <a:bodyPr/>
        <a:lstStyle/>
        <a:p>
          <a:endParaRPr lang="en-GB"/>
        </a:p>
      </dgm:t>
    </dgm:pt>
    <dgm:pt modelId="{2A90A3A0-B33F-2B43-88E4-75F1C32D059A}" type="parTrans" cxnId="{DD8AE589-7E3A-744E-9FEC-68FB234FFEA7}">
      <dgm:prSet/>
      <dgm:spPr/>
      <dgm:t>
        <a:bodyPr/>
        <a:lstStyle/>
        <a:p>
          <a:endParaRPr lang="en-GB"/>
        </a:p>
      </dgm:t>
    </dgm:pt>
    <dgm:pt modelId="{74F47495-85C6-D442-A475-1EB6DE62CC10}">
      <dgm:prSet custT="1"/>
      <dgm:spPr/>
      <dgm:t>
        <a:bodyPr/>
        <a:lstStyle/>
        <a:p>
          <a:pPr>
            <a:buFont typeface="+mj-lt"/>
            <a:buAutoNum type="arabicPeriod"/>
          </a:pPr>
          <a:endParaRPr lang="en-GB" sz="1100" dirty="0"/>
        </a:p>
      </dgm:t>
    </dgm:pt>
    <dgm:pt modelId="{A37B4E9A-FF2C-144E-A9B9-DCEA7918D3A6}" type="sibTrans" cxnId="{14FB567B-2548-7A42-BF0E-2F98D28200DA}">
      <dgm:prSet/>
      <dgm:spPr/>
      <dgm:t>
        <a:bodyPr/>
        <a:lstStyle/>
        <a:p>
          <a:endParaRPr lang="en-GB"/>
        </a:p>
      </dgm:t>
    </dgm:pt>
    <dgm:pt modelId="{6CCB421D-6150-EE45-8DC2-5BB659AA728B}" type="parTrans" cxnId="{14FB567B-2548-7A42-BF0E-2F98D28200DA}">
      <dgm:prSet/>
      <dgm:spPr/>
      <dgm:t>
        <a:bodyPr/>
        <a:lstStyle/>
        <a:p>
          <a:endParaRPr lang="en-GB"/>
        </a:p>
      </dgm:t>
    </dgm:pt>
    <dgm:pt modelId="{0AE9C567-B429-A641-A550-8D745A272A37}">
      <dgm:prSet custT="1"/>
      <dgm:spPr/>
      <dgm:t>
        <a:bodyPr/>
        <a:lstStyle/>
        <a:p>
          <a:pPr>
            <a:buFont typeface="+mj-lt"/>
            <a:buAutoNum type="arabicPeriod"/>
          </a:pPr>
          <a:endParaRPr lang="en-GB" sz="1100" dirty="0"/>
        </a:p>
      </dgm:t>
    </dgm:pt>
    <dgm:pt modelId="{BB5C3D14-C254-FD43-A9B2-09BEBE318987}" type="sibTrans" cxnId="{BD0258E8-957B-E04E-89CE-C410A9DBB0F2}">
      <dgm:prSet/>
      <dgm:spPr/>
      <dgm:t>
        <a:bodyPr/>
        <a:lstStyle/>
        <a:p>
          <a:endParaRPr lang="en-GB"/>
        </a:p>
      </dgm:t>
    </dgm:pt>
    <dgm:pt modelId="{DE6DB32D-B3A0-B742-8580-1942492D4332}" type="parTrans" cxnId="{BD0258E8-957B-E04E-89CE-C410A9DBB0F2}">
      <dgm:prSet/>
      <dgm:spPr/>
      <dgm:t>
        <a:bodyPr/>
        <a:lstStyle/>
        <a:p>
          <a:endParaRPr lang="en-GB"/>
        </a:p>
      </dgm:t>
    </dgm:pt>
    <dgm:pt modelId="{17FBE378-4365-FC44-A3A2-9A03F796317F}">
      <dgm:prSet custT="1"/>
      <dgm:spPr/>
      <dgm:t>
        <a:bodyPr/>
        <a:lstStyle/>
        <a:p>
          <a:pPr>
            <a:buFont typeface="+mj-lt"/>
            <a:buAutoNum type="arabicPeriod"/>
          </a:pPr>
          <a:endParaRPr lang="en-GB" sz="1100" dirty="0"/>
        </a:p>
      </dgm:t>
    </dgm:pt>
    <dgm:pt modelId="{EE1824D8-31F9-B940-A485-78CE7E141EA1}" type="sibTrans" cxnId="{5444D597-7CDE-5A41-91B6-786DB30B7650}">
      <dgm:prSet/>
      <dgm:spPr/>
      <dgm:t>
        <a:bodyPr/>
        <a:lstStyle/>
        <a:p>
          <a:endParaRPr lang="en-GB"/>
        </a:p>
      </dgm:t>
    </dgm:pt>
    <dgm:pt modelId="{2AA41770-91E9-7D4A-B0D3-FCBB4D5CE9F7}" type="parTrans" cxnId="{5444D597-7CDE-5A41-91B6-786DB30B7650}">
      <dgm:prSet/>
      <dgm:spPr/>
      <dgm:t>
        <a:bodyPr/>
        <a:lstStyle/>
        <a:p>
          <a:endParaRPr lang="en-GB"/>
        </a:p>
      </dgm:t>
    </dgm:pt>
    <dgm:pt modelId="{61DB0E5D-B4E6-3849-932F-CBE6D772358D}">
      <dgm:prSet custT="1"/>
      <dgm:spPr/>
      <dgm:t>
        <a:bodyPr/>
        <a:lstStyle/>
        <a:p>
          <a:pPr>
            <a:buFont typeface="+mj-lt"/>
            <a:buAutoNum type="arabicPeriod"/>
          </a:pPr>
          <a:endParaRPr lang="en-GB" sz="1100" dirty="0"/>
        </a:p>
      </dgm:t>
    </dgm:pt>
    <dgm:pt modelId="{798AB00C-D5EF-9A4A-A5C2-ED959A5F4890}" type="sibTrans" cxnId="{0B8C4CE6-7DC1-1C41-9DB0-3133FBA84460}">
      <dgm:prSet/>
      <dgm:spPr/>
      <dgm:t>
        <a:bodyPr/>
        <a:lstStyle/>
        <a:p>
          <a:endParaRPr lang="en-GB"/>
        </a:p>
      </dgm:t>
    </dgm:pt>
    <dgm:pt modelId="{42612F12-EC11-DA4C-8CE2-5B3F5441F29E}" type="parTrans" cxnId="{0B8C4CE6-7DC1-1C41-9DB0-3133FBA84460}">
      <dgm:prSet/>
      <dgm:spPr/>
      <dgm:t>
        <a:bodyPr/>
        <a:lstStyle/>
        <a:p>
          <a:endParaRPr lang="en-GB"/>
        </a:p>
      </dgm:t>
    </dgm:pt>
    <dgm:pt modelId="{9AE16A5E-22B7-464B-85F5-868A5198AFAE}" type="pres">
      <dgm:prSet presAssocID="{82A0AC4C-3981-A14D-A83F-DFE38FE571F7}" presName="Name0" presStyleCnt="0">
        <dgm:presLayoutVars>
          <dgm:dir/>
          <dgm:resizeHandles val="exact"/>
        </dgm:presLayoutVars>
      </dgm:prSet>
      <dgm:spPr/>
    </dgm:pt>
    <dgm:pt modelId="{28F5A3DA-A91B-4C49-8AC8-6F845BC9A7D2}" type="pres">
      <dgm:prSet presAssocID="{82A0AC4C-3981-A14D-A83F-DFE38FE571F7}" presName="arrow" presStyleLbl="bgShp" presStyleIdx="0" presStyleCnt="1"/>
      <dgm:spPr/>
    </dgm:pt>
    <dgm:pt modelId="{35C97E5B-223B-2F41-8270-CB7CB1B527BC}" type="pres">
      <dgm:prSet presAssocID="{82A0AC4C-3981-A14D-A83F-DFE38FE571F7}" presName="points" presStyleCnt="0"/>
      <dgm:spPr/>
    </dgm:pt>
    <dgm:pt modelId="{1AFD307A-608B-B042-94B1-162CF69909D3}" type="pres">
      <dgm:prSet presAssocID="{A473EDB4-3194-0147-9CE6-8D017D663DFC}" presName="compositeA" presStyleCnt="0"/>
      <dgm:spPr/>
    </dgm:pt>
    <dgm:pt modelId="{8F6B9886-23CD-884D-AE24-873042C9BBFB}" type="pres">
      <dgm:prSet presAssocID="{A473EDB4-3194-0147-9CE6-8D017D663DFC}" presName="textA" presStyleLbl="revTx" presStyleIdx="0" presStyleCnt="7" custScaleX="347737">
        <dgm:presLayoutVars>
          <dgm:bulletEnabled val="1"/>
        </dgm:presLayoutVars>
      </dgm:prSet>
      <dgm:spPr/>
    </dgm:pt>
    <dgm:pt modelId="{6C45BF68-E27B-8C4C-9A6C-A78403A9AFB1}" type="pres">
      <dgm:prSet presAssocID="{A473EDB4-3194-0147-9CE6-8D017D663DFC}" presName="circleA" presStyleLbl="node1" presStyleIdx="0" presStyleCnt="7"/>
      <dgm:spPr/>
    </dgm:pt>
    <dgm:pt modelId="{9B36E32B-7203-B348-A2BD-DA8BFC5EC773}" type="pres">
      <dgm:prSet presAssocID="{A473EDB4-3194-0147-9CE6-8D017D663DFC}" presName="spaceA" presStyleCnt="0"/>
      <dgm:spPr/>
    </dgm:pt>
    <dgm:pt modelId="{376532B6-D0AB-3E43-AD15-03A8E53FA067}" type="pres">
      <dgm:prSet presAssocID="{28179A7A-5495-B743-8622-1CA7D64AD830}" presName="space" presStyleCnt="0"/>
      <dgm:spPr/>
    </dgm:pt>
    <dgm:pt modelId="{274A71B2-349D-E448-ACFD-7395B3526FCE}" type="pres">
      <dgm:prSet presAssocID="{C641DE8E-43DF-2B48-9FD6-ACE7EDC503B0}" presName="compositeB" presStyleCnt="0"/>
      <dgm:spPr/>
    </dgm:pt>
    <dgm:pt modelId="{A5AF7789-6AA1-3047-B0B2-5A581951515A}" type="pres">
      <dgm:prSet presAssocID="{C641DE8E-43DF-2B48-9FD6-ACE7EDC503B0}" presName="textB" presStyleLbl="revTx" presStyleIdx="1" presStyleCnt="7" custScaleX="219946">
        <dgm:presLayoutVars>
          <dgm:bulletEnabled val="1"/>
        </dgm:presLayoutVars>
      </dgm:prSet>
      <dgm:spPr/>
    </dgm:pt>
    <dgm:pt modelId="{E6B23289-3039-E24E-8CFA-1047DEADE77D}" type="pres">
      <dgm:prSet presAssocID="{C641DE8E-43DF-2B48-9FD6-ACE7EDC503B0}" presName="circleB" presStyleLbl="node1" presStyleIdx="1" presStyleCnt="7"/>
      <dgm:spPr/>
    </dgm:pt>
    <dgm:pt modelId="{17579058-0B35-2F40-9EB7-956757D3367E}" type="pres">
      <dgm:prSet presAssocID="{C641DE8E-43DF-2B48-9FD6-ACE7EDC503B0}" presName="spaceB" presStyleCnt="0"/>
      <dgm:spPr/>
    </dgm:pt>
    <dgm:pt modelId="{140C1D20-FAD5-A045-9252-6866210D17E5}" type="pres">
      <dgm:prSet presAssocID="{A807A600-AEA0-AF4D-9FA2-FE71819DDC14}" presName="space" presStyleCnt="0"/>
      <dgm:spPr/>
    </dgm:pt>
    <dgm:pt modelId="{8215AD87-8C93-B54B-A9C3-6B801C751588}" type="pres">
      <dgm:prSet presAssocID="{C9A6C11E-A9E1-634C-99C7-DC3464426CDF}" presName="compositeA" presStyleCnt="0"/>
      <dgm:spPr/>
    </dgm:pt>
    <dgm:pt modelId="{A73FCA67-D4A4-AB41-B4E6-38B2D6B4AD08}" type="pres">
      <dgm:prSet presAssocID="{C9A6C11E-A9E1-634C-99C7-DC3464426CDF}" presName="textA" presStyleLbl="revTx" presStyleIdx="2" presStyleCnt="7" custScaleX="182320">
        <dgm:presLayoutVars>
          <dgm:bulletEnabled val="1"/>
        </dgm:presLayoutVars>
      </dgm:prSet>
      <dgm:spPr/>
    </dgm:pt>
    <dgm:pt modelId="{94895320-8321-AE47-A968-1CCC2CC49C9B}" type="pres">
      <dgm:prSet presAssocID="{C9A6C11E-A9E1-634C-99C7-DC3464426CDF}" presName="circleA" presStyleLbl="node1" presStyleIdx="2" presStyleCnt="7"/>
      <dgm:spPr/>
    </dgm:pt>
    <dgm:pt modelId="{70B7F2F4-F8B2-BE47-A854-63AF71CC26D3}" type="pres">
      <dgm:prSet presAssocID="{C9A6C11E-A9E1-634C-99C7-DC3464426CDF}" presName="spaceA" presStyleCnt="0"/>
      <dgm:spPr/>
    </dgm:pt>
    <dgm:pt modelId="{C2859B9E-385B-6443-A942-D4D61A42BBCA}" type="pres">
      <dgm:prSet presAssocID="{D8FDC0FA-08D3-E243-8774-CD780EDE9B5D}" presName="space" presStyleCnt="0"/>
      <dgm:spPr/>
    </dgm:pt>
    <dgm:pt modelId="{F2CBE88F-CBF9-2847-A779-B0F25F44D91C}" type="pres">
      <dgm:prSet presAssocID="{74F47495-85C6-D442-A475-1EB6DE62CC10}" presName="compositeB" presStyleCnt="0"/>
      <dgm:spPr/>
    </dgm:pt>
    <dgm:pt modelId="{AAA33413-9762-734B-8460-532E361BF123}" type="pres">
      <dgm:prSet presAssocID="{74F47495-85C6-D442-A475-1EB6DE62CC10}" presName="textB" presStyleLbl="revTx" presStyleIdx="3" presStyleCnt="7" custScaleX="189480">
        <dgm:presLayoutVars>
          <dgm:bulletEnabled val="1"/>
        </dgm:presLayoutVars>
      </dgm:prSet>
      <dgm:spPr/>
    </dgm:pt>
    <dgm:pt modelId="{F679BC9C-9F78-C242-A403-DEA5C1A0F88D}" type="pres">
      <dgm:prSet presAssocID="{74F47495-85C6-D442-A475-1EB6DE62CC10}" presName="circleB" presStyleLbl="node1" presStyleIdx="3" presStyleCnt="7"/>
      <dgm:spPr/>
    </dgm:pt>
    <dgm:pt modelId="{B2521A87-ECD4-A043-9523-821C7EE595E3}" type="pres">
      <dgm:prSet presAssocID="{74F47495-85C6-D442-A475-1EB6DE62CC10}" presName="spaceB" presStyleCnt="0"/>
      <dgm:spPr/>
    </dgm:pt>
    <dgm:pt modelId="{C7D81158-AD52-5B40-BE73-5D0A9A60137A}" type="pres">
      <dgm:prSet presAssocID="{A37B4E9A-FF2C-144E-A9B9-DCEA7918D3A6}" presName="space" presStyleCnt="0"/>
      <dgm:spPr/>
    </dgm:pt>
    <dgm:pt modelId="{071E6F69-F092-5F45-8849-237EFD73B3B5}" type="pres">
      <dgm:prSet presAssocID="{0AE9C567-B429-A641-A550-8D745A272A37}" presName="compositeA" presStyleCnt="0"/>
      <dgm:spPr/>
    </dgm:pt>
    <dgm:pt modelId="{7405AC8D-B390-2B45-8312-333D8F36D35C}" type="pres">
      <dgm:prSet presAssocID="{0AE9C567-B429-A641-A550-8D745A272A37}" presName="textA" presStyleLbl="revTx" presStyleIdx="4" presStyleCnt="7" custScaleX="173437">
        <dgm:presLayoutVars>
          <dgm:bulletEnabled val="1"/>
        </dgm:presLayoutVars>
      </dgm:prSet>
      <dgm:spPr/>
    </dgm:pt>
    <dgm:pt modelId="{CD23409E-9FA4-8D4D-974F-3548A52368D1}" type="pres">
      <dgm:prSet presAssocID="{0AE9C567-B429-A641-A550-8D745A272A37}" presName="circleA" presStyleLbl="node1" presStyleIdx="4" presStyleCnt="7"/>
      <dgm:spPr/>
    </dgm:pt>
    <dgm:pt modelId="{169AD154-8773-EC4D-88BA-603CA1F783D4}" type="pres">
      <dgm:prSet presAssocID="{0AE9C567-B429-A641-A550-8D745A272A37}" presName="spaceA" presStyleCnt="0"/>
      <dgm:spPr/>
    </dgm:pt>
    <dgm:pt modelId="{81CD392B-39D2-724C-A6D3-6858EB781223}" type="pres">
      <dgm:prSet presAssocID="{BB5C3D14-C254-FD43-A9B2-09BEBE318987}" presName="space" presStyleCnt="0"/>
      <dgm:spPr/>
    </dgm:pt>
    <dgm:pt modelId="{91BFDB34-C5F0-F444-9C73-9D8DAA63AE02}" type="pres">
      <dgm:prSet presAssocID="{17FBE378-4365-FC44-A3A2-9A03F796317F}" presName="compositeB" presStyleCnt="0"/>
      <dgm:spPr/>
    </dgm:pt>
    <dgm:pt modelId="{8C6A8B57-C81F-F545-8E5C-060B22ED4F73}" type="pres">
      <dgm:prSet presAssocID="{17FBE378-4365-FC44-A3A2-9A03F796317F}" presName="textB" presStyleLbl="revTx" presStyleIdx="5" presStyleCnt="7" custScaleX="273737">
        <dgm:presLayoutVars>
          <dgm:bulletEnabled val="1"/>
        </dgm:presLayoutVars>
      </dgm:prSet>
      <dgm:spPr/>
    </dgm:pt>
    <dgm:pt modelId="{7CF3B87C-3FB1-F948-87E2-BD63F1EFE55F}" type="pres">
      <dgm:prSet presAssocID="{17FBE378-4365-FC44-A3A2-9A03F796317F}" presName="circleB" presStyleLbl="node1" presStyleIdx="5" presStyleCnt="7"/>
      <dgm:spPr/>
    </dgm:pt>
    <dgm:pt modelId="{94B4D753-2F33-A340-A92B-EF699DD6E0A1}" type="pres">
      <dgm:prSet presAssocID="{17FBE378-4365-FC44-A3A2-9A03F796317F}" presName="spaceB" presStyleCnt="0"/>
      <dgm:spPr/>
    </dgm:pt>
    <dgm:pt modelId="{4D7CF483-233A-8848-B594-D2A01EBECE8B}" type="pres">
      <dgm:prSet presAssocID="{EE1824D8-31F9-B940-A485-78CE7E141EA1}" presName="space" presStyleCnt="0"/>
      <dgm:spPr/>
    </dgm:pt>
    <dgm:pt modelId="{3E815439-4CAD-7142-A21C-8E43DC3145F3}" type="pres">
      <dgm:prSet presAssocID="{61DB0E5D-B4E6-3849-932F-CBE6D772358D}" presName="compositeA" presStyleCnt="0"/>
      <dgm:spPr/>
    </dgm:pt>
    <dgm:pt modelId="{3E840729-701B-334E-BCB9-4667450CC3D8}" type="pres">
      <dgm:prSet presAssocID="{61DB0E5D-B4E6-3849-932F-CBE6D772358D}" presName="textA" presStyleLbl="revTx" presStyleIdx="6" presStyleCnt="7" custScaleX="194347">
        <dgm:presLayoutVars>
          <dgm:bulletEnabled val="1"/>
        </dgm:presLayoutVars>
      </dgm:prSet>
      <dgm:spPr/>
    </dgm:pt>
    <dgm:pt modelId="{4B4EC290-EB83-2343-A0F4-9FC1DBD83772}" type="pres">
      <dgm:prSet presAssocID="{61DB0E5D-B4E6-3849-932F-CBE6D772358D}" presName="circleA" presStyleLbl="node1" presStyleIdx="6" presStyleCnt="7"/>
      <dgm:spPr/>
    </dgm:pt>
    <dgm:pt modelId="{4B533928-B263-194A-B3A4-3C3BA4C5A681}" type="pres">
      <dgm:prSet presAssocID="{61DB0E5D-B4E6-3849-932F-CBE6D772358D}" presName="spaceA" presStyleCnt="0"/>
      <dgm:spPr/>
    </dgm:pt>
  </dgm:ptLst>
  <dgm:cxnLst>
    <dgm:cxn modelId="{4592F947-16F2-5440-B6B3-2622542EC4A1}" type="presOf" srcId="{82A0AC4C-3981-A14D-A83F-DFE38FE571F7}" destId="{9AE16A5E-22B7-464B-85F5-868A5198AFAE}" srcOrd="0" destOrd="0" presId="urn:microsoft.com/office/officeart/2005/8/layout/hProcess11"/>
    <dgm:cxn modelId="{4BA69356-2ABD-9F43-A2C6-EF79D7D61C27}" type="presOf" srcId="{17FBE378-4365-FC44-A3A2-9A03F796317F}" destId="{8C6A8B57-C81F-F545-8E5C-060B22ED4F73}" srcOrd="0" destOrd="0" presId="urn:microsoft.com/office/officeart/2005/8/layout/hProcess11"/>
    <dgm:cxn modelId="{FDCBCC76-D4B0-D145-9F1C-322BC9ADBCBC}" type="presOf" srcId="{C9A6C11E-A9E1-634C-99C7-DC3464426CDF}" destId="{A73FCA67-D4A4-AB41-B4E6-38B2D6B4AD08}" srcOrd="0" destOrd="0" presId="urn:microsoft.com/office/officeart/2005/8/layout/hProcess11"/>
    <dgm:cxn modelId="{14FB567B-2548-7A42-BF0E-2F98D28200DA}" srcId="{82A0AC4C-3981-A14D-A83F-DFE38FE571F7}" destId="{74F47495-85C6-D442-A475-1EB6DE62CC10}" srcOrd="3" destOrd="0" parTransId="{6CCB421D-6150-EE45-8DC2-5BB659AA728B}" sibTransId="{A37B4E9A-FF2C-144E-A9B9-DCEA7918D3A6}"/>
    <dgm:cxn modelId="{42D0BA7E-2185-8F4E-BA49-C8EBCB99D092}" srcId="{82A0AC4C-3981-A14D-A83F-DFE38FE571F7}" destId="{C641DE8E-43DF-2B48-9FD6-ACE7EDC503B0}" srcOrd="1" destOrd="0" parTransId="{10B364C7-59C2-7048-B54A-25C4202477B5}" sibTransId="{A807A600-AEA0-AF4D-9FA2-FE71819DDC14}"/>
    <dgm:cxn modelId="{34AD7F7F-57C0-6E4D-985A-76E00EE0B68C}" type="presOf" srcId="{C641DE8E-43DF-2B48-9FD6-ACE7EDC503B0}" destId="{A5AF7789-6AA1-3047-B0B2-5A581951515A}" srcOrd="0" destOrd="0" presId="urn:microsoft.com/office/officeart/2005/8/layout/hProcess11"/>
    <dgm:cxn modelId="{DD8AE589-7E3A-744E-9FEC-68FB234FFEA7}" srcId="{82A0AC4C-3981-A14D-A83F-DFE38FE571F7}" destId="{C9A6C11E-A9E1-634C-99C7-DC3464426CDF}" srcOrd="2" destOrd="0" parTransId="{2A90A3A0-B33F-2B43-88E4-75F1C32D059A}" sibTransId="{D8FDC0FA-08D3-E243-8774-CD780EDE9B5D}"/>
    <dgm:cxn modelId="{5444D597-7CDE-5A41-91B6-786DB30B7650}" srcId="{82A0AC4C-3981-A14D-A83F-DFE38FE571F7}" destId="{17FBE378-4365-FC44-A3A2-9A03F796317F}" srcOrd="5" destOrd="0" parTransId="{2AA41770-91E9-7D4A-B0D3-FCBB4D5CE9F7}" sibTransId="{EE1824D8-31F9-B940-A485-78CE7E141EA1}"/>
    <dgm:cxn modelId="{38EF15A8-D95A-EF43-A0CF-B31563F18705}" type="presOf" srcId="{0AE9C567-B429-A641-A550-8D745A272A37}" destId="{7405AC8D-B390-2B45-8312-333D8F36D35C}" srcOrd="0" destOrd="0" presId="urn:microsoft.com/office/officeart/2005/8/layout/hProcess11"/>
    <dgm:cxn modelId="{44B056CC-B628-494A-ACDC-66A0C3A95998}" srcId="{82A0AC4C-3981-A14D-A83F-DFE38FE571F7}" destId="{A473EDB4-3194-0147-9CE6-8D017D663DFC}" srcOrd="0" destOrd="0" parTransId="{8A74528E-5F33-D34C-8B5B-C3B9A968BC0F}" sibTransId="{28179A7A-5495-B743-8622-1CA7D64AD830}"/>
    <dgm:cxn modelId="{80C47FDE-F956-D543-81DA-7437A04A24D0}" type="presOf" srcId="{A473EDB4-3194-0147-9CE6-8D017D663DFC}" destId="{8F6B9886-23CD-884D-AE24-873042C9BBFB}" srcOrd="0" destOrd="0" presId="urn:microsoft.com/office/officeart/2005/8/layout/hProcess11"/>
    <dgm:cxn modelId="{0B8C4CE6-7DC1-1C41-9DB0-3133FBA84460}" srcId="{82A0AC4C-3981-A14D-A83F-DFE38FE571F7}" destId="{61DB0E5D-B4E6-3849-932F-CBE6D772358D}" srcOrd="6" destOrd="0" parTransId="{42612F12-EC11-DA4C-8CE2-5B3F5441F29E}" sibTransId="{798AB00C-D5EF-9A4A-A5C2-ED959A5F4890}"/>
    <dgm:cxn modelId="{BD0258E8-957B-E04E-89CE-C410A9DBB0F2}" srcId="{82A0AC4C-3981-A14D-A83F-DFE38FE571F7}" destId="{0AE9C567-B429-A641-A550-8D745A272A37}" srcOrd="4" destOrd="0" parTransId="{DE6DB32D-B3A0-B742-8580-1942492D4332}" sibTransId="{BB5C3D14-C254-FD43-A9B2-09BEBE318987}"/>
    <dgm:cxn modelId="{10CC47E9-414E-854B-9D23-C40DD7BDEC56}" type="presOf" srcId="{74F47495-85C6-D442-A475-1EB6DE62CC10}" destId="{AAA33413-9762-734B-8460-532E361BF123}" srcOrd="0" destOrd="0" presId="urn:microsoft.com/office/officeart/2005/8/layout/hProcess11"/>
    <dgm:cxn modelId="{BF6405FD-6D3E-514E-B4E7-BEDD0A1EADC5}" type="presOf" srcId="{61DB0E5D-B4E6-3849-932F-CBE6D772358D}" destId="{3E840729-701B-334E-BCB9-4667450CC3D8}" srcOrd="0" destOrd="0" presId="urn:microsoft.com/office/officeart/2005/8/layout/hProcess11"/>
    <dgm:cxn modelId="{165A0529-F2D1-BD4B-9DE6-116B919DA95F}" type="presParOf" srcId="{9AE16A5E-22B7-464B-85F5-868A5198AFAE}" destId="{28F5A3DA-A91B-4C49-8AC8-6F845BC9A7D2}" srcOrd="0" destOrd="0" presId="urn:microsoft.com/office/officeart/2005/8/layout/hProcess11"/>
    <dgm:cxn modelId="{F95A52C5-66B7-A043-BFC2-60A7663FDE1F}" type="presParOf" srcId="{9AE16A5E-22B7-464B-85F5-868A5198AFAE}" destId="{35C97E5B-223B-2F41-8270-CB7CB1B527BC}" srcOrd="1" destOrd="0" presId="urn:microsoft.com/office/officeart/2005/8/layout/hProcess11"/>
    <dgm:cxn modelId="{631B77FD-63B9-CE46-819D-1E3A3633E78F}" type="presParOf" srcId="{35C97E5B-223B-2F41-8270-CB7CB1B527BC}" destId="{1AFD307A-608B-B042-94B1-162CF69909D3}" srcOrd="0" destOrd="0" presId="urn:microsoft.com/office/officeart/2005/8/layout/hProcess11"/>
    <dgm:cxn modelId="{0025FEAD-CED9-1049-8DFA-8C4432DF0CF0}" type="presParOf" srcId="{1AFD307A-608B-B042-94B1-162CF69909D3}" destId="{8F6B9886-23CD-884D-AE24-873042C9BBFB}" srcOrd="0" destOrd="0" presId="urn:microsoft.com/office/officeart/2005/8/layout/hProcess11"/>
    <dgm:cxn modelId="{9DF220B2-1880-3240-8C34-4179D7F4E9A5}" type="presParOf" srcId="{1AFD307A-608B-B042-94B1-162CF69909D3}" destId="{6C45BF68-E27B-8C4C-9A6C-A78403A9AFB1}" srcOrd="1" destOrd="0" presId="urn:microsoft.com/office/officeart/2005/8/layout/hProcess11"/>
    <dgm:cxn modelId="{3013A39C-74B0-824D-B71E-A20B5C3C4456}" type="presParOf" srcId="{1AFD307A-608B-B042-94B1-162CF69909D3}" destId="{9B36E32B-7203-B348-A2BD-DA8BFC5EC773}" srcOrd="2" destOrd="0" presId="urn:microsoft.com/office/officeart/2005/8/layout/hProcess11"/>
    <dgm:cxn modelId="{934755BF-9753-9C4E-99EB-7863B9571227}" type="presParOf" srcId="{35C97E5B-223B-2F41-8270-CB7CB1B527BC}" destId="{376532B6-D0AB-3E43-AD15-03A8E53FA067}" srcOrd="1" destOrd="0" presId="urn:microsoft.com/office/officeart/2005/8/layout/hProcess11"/>
    <dgm:cxn modelId="{CF9AE3E6-F83F-4D44-8AC1-6D18BC44EEFC}" type="presParOf" srcId="{35C97E5B-223B-2F41-8270-CB7CB1B527BC}" destId="{274A71B2-349D-E448-ACFD-7395B3526FCE}" srcOrd="2" destOrd="0" presId="urn:microsoft.com/office/officeart/2005/8/layout/hProcess11"/>
    <dgm:cxn modelId="{12D13883-CD30-194F-9D3B-E25E032AFF8A}" type="presParOf" srcId="{274A71B2-349D-E448-ACFD-7395B3526FCE}" destId="{A5AF7789-6AA1-3047-B0B2-5A581951515A}" srcOrd="0" destOrd="0" presId="urn:microsoft.com/office/officeart/2005/8/layout/hProcess11"/>
    <dgm:cxn modelId="{6BD6CD0B-5DDB-6647-AAD4-CB75ED9EF7E4}" type="presParOf" srcId="{274A71B2-349D-E448-ACFD-7395B3526FCE}" destId="{E6B23289-3039-E24E-8CFA-1047DEADE77D}" srcOrd="1" destOrd="0" presId="urn:microsoft.com/office/officeart/2005/8/layout/hProcess11"/>
    <dgm:cxn modelId="{53AF2FC8-2450-D042-9580-189196AC8083}" type="presParOf" srcId="{274A71B2-349D-E448-ACFD-7395B3526FCE}" destId="{17579058-0B35-2F40-9EB7-956757D3367E}" srcOrd="2" destOrd="0" presId="urn:microsoft.com/office/officeart/2005/8/layout/hProcess11"/>
    <dgm:cxn modelId="{A13E2E50-D597-3548-ACF4-D401BA0F4BA3}" type="presParOf" srcId="{35C97E5B-223B-2F41-8270-CB7CB1B527BC}" destId="{140C1D20-FAD5-A045-9252-6866210D17E5}" srcOrd="3" destOrd="0" presId="urn:microsoft.com/office/officeart/2005/8/layout/hProcess11"/>
    <dgm:cxn modelId="{B6E2FB91-0573-594C-A99E-B350FB7FCAD6}" type="presParOf" srcId="{35C97E5B-223B-2F41-8270-CB7CB1B527BC}" destId="{8215AD87-8C93-B54B-A9C3-6B801C751588}" srcOrd="4" destOrd="0" presId="urn:microsoft.com/office/officeart/2005/8/layout/hProcess11"/>
    <dgm:cxn modelId="{04B1A092-08A8-334B-9243-CA7A6F42AC54}" type="presParOf" srcId="{8215AD87-8C93-B54B-A9C3-6B801C751588}" destId="{A73FCA67-D4A4-AB41-B4E6-38B2D6B4AD08}" srcOrd="0" destOrd="0" presId="urn:microsoft.com/office/officeart/2005/8/layout/hProcess11"/>
    <dgm:cxn modelId="{EC943CD0-AB50-0D4F-819E-D0A56E00ED9E}" type="presParOf" srcId="{8215AD87-8C93-B54B-A9C3-6B801C751588}" destId="{94895320-8321-AE47-A968-1CCC2CC49C9B}" srcOrd="1" destOrd="0" presId="urn:microsoft.com/office/officeart/2005/8/layout/hProcess11"/>
    <dgm:cxn modelId="{C6E23F06-E82A-AF4D-BDE5-1C6DB43C6880}" type="presParOf" srcId="{8215AD87-8C93-B54B-A9C3-6B801C751588}" destId="{70B7F2F4-F8B2-BE47-A854-63AF71CC26D3}" srcOrd="2" destOrd="0" presId="urn:microsoft.com/office/officeart/2005/8/layout/hProcess11"/>
    <dgm:cxn modelId="{CEADC994-9476-7742-AF3A-73266B8DE545}" type="presParOf" srcId="{35C97E5B-223B-2F41-8270-CB7CB1B527BC}" destId="{C2859B9E-385B-6443-A942-D4D61A42BBCA}" srcOrd="5" destOrd="0" presId="urn:microsoft.com/office/officeart/2005/8/layout/hProcess11"/>
    <dgm:cxn modelId="{B1D2F0E2-161A-4F4C-9F1B-6EC4C4473991}" type="presParOf" srcId="{35C97E5B-223B-2F41-8270-CB7CB1B527BC}" destId="{F2CBE88F-CBF9-2847-A779-B0F25F44D91C}" srcOrd="6" destOrd="0" presId="urn:microsoft.com/office/officeart/2005/8/layout/hProcess11"/>
    <dgm:cxn modelId="{E34D6315-01D2-A04D-9CA1-8FF8368132A4}" type="presParOf" srcId="{F2CBE88F-CBF9-2847-A779-B0F25F44D91C}" destId="{AAA33413-9762-734B-8460-532E361BF123}" srcOrd="0" destOrd="0" presId="urn:microsoft.com/office/officeart/2005/8/layout/hProcess11"/>
    <dgm:cxn modelId="{CF152314-C4E4-F046-968C-3DA189F6417F}" type="presParOf" srcId="{F2CBE88F-CBF9-2847-A779-B0F25F44D91C}" destId="{F679BC9C-9F78-C242-A403-DEA5C1A0F88D}" srcOrd="1" destOrd="0" presId="urn:microsoft.com/office/officeart/2005/8/layout/hProcess11"/>
    <dgm:cxn modelId="{F37DA274-AED2-AB49-B8B3-8E1291696CAD}" type="presParOf" srcId="{F2CBE88F-CBF9-2847-A779-B0F25F44D91C}" destId="{B2521A87-ECD4-A043-9523-821C7EE595E3}" srcOrd="2" destOrd="0" presId="urn:microsoft.com/office/officeart/2005/8/layout/hProcess11"/>
    <dgm:cxn modelId="{15B559B9-44F4-D044-A2A9-8202C5C75CC2}" type="presParOf" srcId="{35C97E5B-223B-2F41-8270-CB7CB1B527BC}" destId="{C7D81158-AD52-5B40-BE73-5D0A9A60137A}" srcOrd="7" destOrd="0" presId="urn:microsoft.com/office/officeart/2005/8/layout/hProcess11"/>
    <dgm:cxn modelId="{17B47D6F-DB39-4645-BE85-EBCB51145A6B}" type="presParOf" srcId="{35C97E5B-223B-2F41-8270-CB7CB1B527BC}" destId="{071E6F69-F092-5F45-8849-237EFD73B3B5}" srcOrd="8" destOrd="0" presId="urn:microsoft.com/office/officeart/2005/8/layout/hProcess11"/>
    <dgm:cxn modelId="{C8270598-8534-B14E-B988-53B10A76D6C7}" type="presParOf" srcId="{071E6F69-F092-5F45-8849-237EFD73B3B5}" destId="{7405AC8D-B390-2B45-8312-333D8F36D35C}" srcOrd="0" destOrd="0" presId="urn:microsoft.com/office/officeart/2005/8/layout/hProcess11"/>
    <dgm:cxn modelId="{53E1174F-18A1-7E4B-A602-6F462D798DBD}" type="presParOf" srcId="{071E6F69-F092-5F45-8849-237EFD73B3B5}" destId="{CD23409E-9FA4-8D4D-974F-3548A52368D1}" srcOrd="1" destOrd="0" presId="urn:microsoft.com/office/officeart/2005/8/layout/hProcess11"/>
    <dgm:cxn modelId="{C480B846-C6A5-0A4D-90FA-194D97486432}" type="presParOf" srcId="{071E6F69-F092-5F45-8849-237EFD73B3B5}" destId="{169AD154-8773-EC4D-88BA-603CA1F783D4}" srcOrd="2" destOrd="0" presId="urn:microsoft.com/office/officeart/2005/8/layout/hProcess11"/>
    <dgm:cxn modelId="{285F1627-C5CC-514C-A680-46AEBD85D37F}" type="presParOf" srcId="{35C97E5B-223B-2F41-8270-CB7CB1B527BC}" destId="{81CD392B-39D2-724C-A6D3-6858EB781223}" srcOrd="9" destOrd="0" presId="urn:microsoft.com/office/officeart/2005/8/layout/hProcess11"/>
    <dgm:cxn modelId="{BDA92AAA-63F4-3F44-9D4E-240A67B083F7}" type="presParOf" srcId="{35C97E5B-223B-2F41-8270-CB7CB1B527BC}" destId="{91BFDB34-C5F0-F444-9C73-9D8DAA63AE02}" srcOrd="10" destOrd="0" presId="urn:microsoft.com/office/officeart/2005/8/layout/hProcess11"/>
    <dgm:cxn modelId="{3B79D266-CC1E-D640-BC3A-BA17646DF826}" type="presParOf" srcId="{91BFDB34-C5F0-F444-9C73-9D8DAA63AE02}" destId="{8C6A8B57-C81F-F545-8E5C-060B22ED4F73}" srcOrd="0" destOrd="0" presId="urn:microsoft.com/office/officeart/2005/8/layout/hProcess11"/>
    <dgm:cxn modelId="{B3502D89-529E-464A-BEFD-EBF324AA0B16}" type="presParOf" srcId="{91BFDB34-C5F0-F444-9C73-9D8DAA63AE02}" destId="{7CF3B87C-3FB1-F948-87E2-BD63F1EFE55F}" srcOrd="1" destOrd="0" presId="urn:microsoft.com/office/officeart/2005/8/layout/hProcess11"/>
    <dgm:cxn modelId="{07BD9CF7-0075-B249-A64A-46BCBE24E4DF}" type="presParOf" srcId="{91BFDB34-C5F0-F444-9C73-9D8DAA63AE02}" destId="{94B4D753-2F33-A340-A92B-EF699DD6E0A1}" srcOrd="2" destOrd="0" presId="urn:microsoft.com/office/officeart/2005/8/layout/hProcess11"/>
    <dgm:cxn modelId="{4F57BF5A-3ACC-7544-B284-B1965306FCBA}" type="presParOf" srcId="{35C97E5B-223B-2F41-8270-CB7CB1B527BC}" destId="{4D7CF483-233A-8848-B594-D2A01EBECE8B}" srcOrd="11" destOrd="0" presId="urn:microsoft.com/office/officeart/2005/8/layout/hProcess11"/>
    <dgm:cxn modelId="{4D1F924E-EBE1-7A40-A705-1FA573CFB2F6}" type="presParOf" srcId="{35C97E5B-223B-2F41-8270-CB7CB1B527BC}" destId="{3E815439-4CAD-7142-A21C-8E43DC3145F3}" srcOrd="12" destOrd="0" presId="urn:microsoft.com/office/officeart/2005/8/layout/hProcess11"/>
    <dgm:cxn modelId="{619D3057-9A25-094B-94DD-860DFF6FF72C}" type="presParOf" srcId="{3E815439-4CAD-7142-A21C-8E43DC3145F3}" destId="{3E840729-701B-334E-BCB9-4667450CC3D8}" srcOrd="0" destOrd="0" presId="urn:microsoft.com/office/officeart/2005/8/layout/hProcess11"/>
    <dgm:cxn modelId="{E012B4D6-381E-C94F-98B3-6DD8E47E7916}" type="presParOf" srcId="{3E815439-4CAD-7142-A21C-8E43DC3145F3}" destId="{4B4EC290-EB83-2343-A0F4-9FC1DBD83772}" srcOrd="1" destOrd="0" presId="urn:microsoft.com/office/officeart/2005/8/layout/hProcess11"/>
    <dgm:cxn modelId="{75632157-4A10-2B40-B26F-9CFE08036142}" type="presParOf" srcId="{3E815439-4CAD-7142-A21C-8E43DC3145F3}" destId="{4B533928-B263-194A-B3A4-3C3BA4C5A681}"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A0AC4C-3981-A14D-A83F-DFE38FE571F7}" type="doc">
      <dgm:prSet loTypeId="urn:microsoft.com/office/officeart/2005/8/layout/hProcess11" loCatId="" qsTypeId="urn:microsoft.com/office/officeart/2005/8/quickstyle/simple1" qsCatId="simple" csTypeId="urn:microsoft.com/office/officeart/2005/8/colors/accent1_2" csCatId="accent1" phldr="1"/>
      <dgm:spPr/>
    </dgm:pt>
    <dgm:pt modelId="{A473EDB4-3194-0147-9CE6-8D017D663DFC}">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buFont typeface="+mj-lt"/>
            <a:buAutoNum type="arabicPeriod"/>
          </a:pPr>
          <a:r>
            <a:rPr lang="el-GR" sz="1100" b="1" dirty="0"/>
            <a:t>Διασφάλιση διαθεσιμότητας μονάδας επεξεργασίας βιοαποβλήτων</a:t>
          </a:r>
          <a:endParaRPr lang="en-GB" sz="1100" dirty="0"/>
        </a:p>
      </dgm:t>
    </dgm:pt>
    <dgm:pt modelId="{8A74528E-5F33-D34C-8B5B-C3B9A968BC0F}" type="parTrans" cxnId="{44B056CC-B628-494A-ACDC-66A0C3A95998}">
      <dgm:prSet/>
      <dgm:spPr/>
      <dgm:t>
        <a:bodyPr/>
        <a:lstStyle/>
        <a:p>
          <a:endParaRPr lang="en-GB"/>
        </a:p>
      </dgm:t>
    </dgm:pt>
    <dgm:pt modelId="{28179A7A-5495-B743-8622-1CA7D64AD830}" type="sibTrans" cxnId="{44B056CC-B628-494A-ACDC-66A0C3A95998}">
      <dgm:prSet/>
      <dgm:spPr/>
      <dgm:t>
        <a:bodyPr/>
        <a:lstStyle/>
        <a:p>
          <a:endParaRPr lang="en-GB"/>
        </a:p>
      </dgm:t>
    </dgm:pt>
    <dgm:pt modelId="{C641DE8E-43DF-2B48-9FD6-ACE7EDC503B0}">
      <dgm:prSet phldrT="[Tex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dgm:spPr>
      <dgm:t>
        <a:bodyPr/>
        <a:lstStyle/>
        <a:p>
          <a:pPr>
            <a:buFont typeface="+mj-lt"/>
            <a:buAutoNum type="arabicPeriod"/>
          </a:pPr>
          <a:r>
            <a:rPr lang="el-GR" sz="1100" b="1" dirty="0"/>
            <a:t>Αρχικός Σχεδιασμός Συστήματος </a:t>
          </a:r>
          <a:r>
            <a:rPr lang="el-GR" sz="1100" b="1" dirty="0" err="1"/>
            <a:t>ΔσΠ</a:t>
          </a:r>
          <a:endParaRPr lang="en-GB" sz="1100" dirty="0"/>
        </a:p>
      </dgm:t>
    </dgm:pt>
    <dgm:pt modelId="{10B364C7-59C2-7048-B54A-25C4202477B5}" type="parTrans" cxnId="{42D0BA7E-2185-8F4E-BA49-C8EBCB99D092}">
      <dgm:prSet/>
      <dgm:spPr/>
      <dgm:t>
        <a:bodyPr/>
        <a:lstStyle/>
        <a:p>
          <a:endParaRPr lang="en-GB"/>
        </a:p>
      </dgm:t>
    </dgm:pt>
    <dgm:pt modelId="{A807A600-AEA0-AF4D-9FA2-FE71819DDC14}" type="sibTrans" cxnId="{42D0BA7E-2185-8F4E-BA49-C8EBCB99D092}">
      <dgm:prSet/>
      <dgm:spPr/>
      <dgm:t>
        <a:bodyPr/>
        <a:lstStyle/>
        <a:p>
          <a:endParaRPr lang="en-GB"/>
        </a:p>
      </dgm:t>
    </dgm:pt>
    <dgm:pt modelId="{C9A6C11E-A9E1-634C-99C7-DC3464426CDF}">
      <dgm:prSet phldrT="[Text]" custT="1"/>
      <dgm:spPr/>
      <dgm:t>
        <a:bodyPr/>
        <a:lstStyle/>
        <a:p>
          <a:pPr>
            <a:buFont typeface="+mj-lt"/>
            <a:buAutoNum type="arabicPeriod"/>
          </a:pPr>
          <a:r>
            <a:rPr lang="el-GR" sz="1100" b="1" dirty="0"/>
            <a:t>Επιλογή Συστήματος </a:t>
          </a:r>
          <a:r>
            <a:rPr lang="el-GR" sz="1100" b="1" dirty="0" err="1"/>
            <a:t>ΔσΠ</a:t>
          </a:r>
          <a:endParaRPr lang="en-GB" sz="1100" dirty="0"/>
        </a:p>
      </dgm:t>
    </dgm:pt>
    <dgm:pt modelId="{2A90A3A0-B33F-2B43-88E4-75F1C32D059A}" type="parTrans" cxnId="{DD8AE589-7E3A-744E-9FEC-68FB234FFEA7}">
      <dgm:prSet/>
      <dgm:spPr/>
      <dgm:t>
        <a:bodyPr/>
        <a:lstStyle/>
        <a:p>
          <a:endParaRPr lang="en-GB"/>
        </a:p>
      </dgm:t>
    </dgm:pt>
    <dgm:pt modelId="{D8FDC0FA-08D3-E243-8774-CD780EDE9B5D}" type="sibTrans" cxnId="{DD8AE589-7E3A-744E-9FEC-68FB234FFEA7}">
      <dgm:prSet/>
      <dgm:spPr/>
      <dgm:t>
        <a:bodyPr/>
        <a:lstStyle/>
        <a:p>
          <a:endParaRPr lang="en-GB"/>
        </a:p>
      </dgm:t>
    </dgm:pt>
    <dgm:pt modelId="{74F47495-85C6-D442-A475-1EB6DE62CC10}">
      <dgm:prSet custT="1"/>
      <dgm:spPr/>
      <dgm:t>
        <a:bodyPr/>
        <a:lstStyle/>
        <a:p>
          <a:pPr>
            <a:buFont typeface="+mj-lt"/>
            <a:buAutoNum type="arabicPeriod"/>
          </a:pPr>
          <a:r>
            <a:rPr lang="el-GR" sz="1100" b="1" dirty="0"/>
            <a:t>Επιλογή &amp; Προμήθεια Υλικών και Εξοπλισμού</a:t>
          </a:r>
          <a:endParaRPr lang="en-GB" sz="1100" dirty="0"/>
        </a:p>
      </dgm:t>
    </dgm:pt>
    <dgm:pt modelId="{6CCB421D-6150-EE45-8DC2-5BB659AA728B}" type="parTrans" cxnId="{14FB567B-2548-7A42-BF0E-2F98D28200DA}">
      <dgm:prSet/>
      <dgm:spPr/>
      <dgm:t>
        <a:bodyPr/>
        <a:lstStyle/>
        <a:p>
          <a:endParaRPr lang="en-GB"/>
        </a:p>
      </dgm:t>
    </dgm:pt>
    <dgm:pt modelId="{A37B4E9A-FF2C-144E-A9B9-DCEA7918D3A6}" type="sibTrans" cxnId="{14FB567B-2548-7A42-BF0E-2F98D28200DA}">
      <dgm:prSet/>
      <dgm:spPr/>
      <dgm:t>
        <a:bodyPr/>
        <a:lstStyle/>
        <a:p>
          <a:endParaRPr lang="en-GB"/>
        </a:p>
      </dgm:t>
    </dgm:pt>
    <dgm:pt modelId="{0AE9C567-B429-A641-A550-8D745A272A37}">
      <dgm:prSet custT="1"/>
      <dgm:spPr/>
      <dgm:t>
        <a:bodyPr/>
        <a:lstStyle/>
        <a:p>
          <a:pPr>
            <a:buFont typeface="+mj-lt"/>
            <a:buAutoNum type="arabicPeriod"/>
          </a:pPr>
          <a:r>
            <a:rPr lang="el-GR" sz="1100" b="1" dirty="0"/>
            <a:t>Συλλογή και μεταφορά αποβλήτων </a:t>
          </a:r>
          <a:endParaRPr lang="en-GB" sz="1100" dirty="0"/>
        </a:p>
      </dgm:t>
    </dgm:pt>
    <dgm:pt modelId="{DE6DB32D-B3A0-B742-8580-1942492D4332}" type="parTrans" cxnId="{BD0258E8-957B-E04E-89CE-C410A9DBB0F2}">
      <dgm:prSet/>
      <dgm:spPr/>
      <dgm:t>
        <a:bodyPr/>
        <a:lstStyle/>
        <a:p>
          <a:endParaRPr lang="en-GB"/>
        </a:p>
      </dgm:t>
    </dgm:pt>
    <dgm:pt modelId="{BB5C3D14-C254-FD43-A9B2-09BEBE318987}" type="sibTrans" cxnId="{BD0258E8-957B-E04E-89CE-C410A9DBB0F2}">
      <dgm:prSet/>
      <dgm:spPr/>
      <dgm:t>
        <a:bodyPr/>
        <a:lstStyle/>
        <a:p>
          <a:endParaRPr lang="en-GB"/>
        </a:p>
      </dgm:t>
    </dgm:pt>
    <dgm:pt modelId="{17FBE378-4365-FC44-A3A2-9A03F796317F}">
      <dgm:prSet custT="1"/>
      <dgm:spPr/>
      <dgm:t>
        <a:bodyPr/>
        <a:lstStyle/>
        <a:p>
          <a:pPr>
            <a:buFont typeface="+mj-lt"/>
            <a:buAutoNum type="arabicPeriod"/>
          </a:pPr>
          <a:r>
            <a:rPr lang="el-GR" sz="1100" b="1" dirty="0"/>
            <a:t>Οργάνωση Δράσεων Ευαισθητοποίησης &amp; Ενημέρωσης</a:t>
          </a:r>
          <a:endParaRPr lang="en-GB" sz="1100" dirty="0"/>
        </a:p>
      </dgm:t>
    </dgm:pt>
    <dgm:pt modelId="{2AA41770-91E9-7D4A-B0D3-FCBB4D5CE9F7}" type="parTrans" cxnId="{5444D597-7CDE-5A41-91B6-786DB30B7650}">
      <dgm:prSet/>
      <dgm:spPr/>
      <dgm:t>
        <a:bodyPr/>
        <a:lstStyle/>
        <a:p>
          <a:endParaRPr lang="en-GB"/>
        </a:p>
      </dgm:t>
    </dgm:pt>
    <dgm:pt modelId="{EE1824D8-31F9-B940-A485-78CE7E141EA1}" type="sibTrans" cxnId="{5444D597-7CDE-5A41-91B6-786DB30B7650}">
      <dgm:prSet/>
      <dgm:spPr/>
      <dgm:t>
        <a:bodyPr/>
        <a:lstStyle/>
        <a:p>
          <a:endParaRPr lang="en-GB"/>
        </a:p>
      </dgm:t>
    </dgm:pt>
    <dgm:pt modelId="{61DB0E5D-B4E6-3849-932F-CBE6D772358D}">
      <dgm:prSet custT="1"/>
      <dgm:spPr/>
      <dgm:t>
        <a:bodyPr/>
        <a:lstStyle/>
        <a:p>
          <a:pPr>
            <a:buFont typeface="+mj-lt"/>
            <a:buAutoNum type="arabicPeriod"/>
          </a:pPr>
          <a:r>
            <a:rPr lang="el-GR" sz="1100" b="1" dirty="0"/>
            <a:t>Κόστος λειτουργίας Συστήματος </a:t>
          </a:r>
          <a:r>
            <a:rPr lang="el-GR" sz="1100" b="1" dirty="0" err="1"/>
            <a:t>ΔσΠ</a:t>
          </a:r>
          <a:endParaRPr lang="en-GB" sz="1100" dirty="0"/>
        </a:p>
      </dgm:t>
    </dgm:pt>
    <dgm:pt modelId="{42612F12-EC11-DA4C-8CE2-5B3F5441F29E}" type="parTrans" cxnId="{0B8C4CE6-7DC1-1C41-9DB0-3133FBA84460}">
      <dgm:prSet/>
      <dgm:spPr/>
      <dgm:t>
        <a:bodyPr/>
        <a:lstStyle/>
        <a:p>
          <a:endParaRPr lang="en-GB"/>
        </a:p>
      </dgm:t>
    </dgm:pt>
    <dgm:pt modelId="{798AB00C-D5EF-9A4A-A5C2-ED959A5F4890}" type="sibTrans" cxnId="{0B8C4CE6-7DC1-1C41-9DB0-3133FBA84460}">
      <dgm:prSet/>
      <dgm:spPr/>
      <dgm:t>
        <a:bodyPr/>
        <a:lstStyle/>
        <a:p>
          <a:endParaRPr lang="en-GB"/>
        </a:p>
      </dgm:t>
    </dgm:pt>
    <dgm:pt modelId="{9AE16A5E-22B7-464B-85F5-868A5198AFAE}" type="pres">
      <dgm:prSet presAssocID="{82A0AC4C-3981-A14D-A83F-DFE38FE571F7}" presName="Name0" presStyleCnt="0">
        <dgm:presLayoutVars>
          <dgm:dir/>
          <dgm:resizeHandles val="exact"/>
        </dgm:presLayoutVars>
      </dgm:prSet>
      <dgm:spPr/>
    </dgm:pt>
    <dgm:pt modelId="{28F5A3DA-A91B-4C49-8AC8-6F845BC9A7D2}" type="pres">
      <dgm:prSet presAssocID="{82A0AC4C-3981-A14D-A83F-DFE38FE571F7}" presName="arrow" presStyleLbl="bgShp" presStyleIdx="0" presStyleCnt="1"/>
      <dgm:spPr/>
    </dgm:pt>
    <dgm:pt modelId="{35C97E5B-223B-2F41-8270-CB7CB1B527BC}" type="pres">
      <dgm:prSet presAssocID="{82A0AC4C-3981-A14D-A83F-DFE38FE571F7}" presName="points" presStyleCnt="0"/>
      <dgm:spPr/>
    </dgm:pt>
    <dgm:pt modelId="{1AFD307A-608B-B042-94B1-162CF69909D3}" type="pres">
      <dgm:prSet presAssocID="{A473EDB4-3194-0147-9CE6-8D017D663DFC}" presName="compositeA" presStyleCnt="0"/>
      <dgm:spPr/>
    </dgm:pt>
    <dgm:pt modelId="{8F6B9886-23CD-884D-AE24-873042C9BBFB}" type="pres">
      <dgm:prSet presAssocID="{A473EDB4-3194-0147-9CE6-8D017D663DFC}" presName="textA" presStyleLbl="revTx" presStyleIdx="0" presStyleCnt="7" custScaleX="263616">
        <dgm:presLayoutVars>
          <dgm:bulletEnabled val="1"/>
        </dgm:presLayoutVars>
      </dgm:prSet>
      <dgm:spPr/>
    </dgm:pt>
    <dgm:pt modelId="{6C45BF68-E27B-8C4C-9A6C-A78403A9AFB1}" type="pres">
      <dgm:prSet presAssocID="{A473EDB4-3194-0147-9CE6-8D017D663DFC}" presName="circleA" presStyleLbl="node1" presStyleIdx="0" presStyleCnt="7"/>
      <dgm:spPr/>
    </dgm:pt>
    <dgm:pt modelId="{9B36E32B-7203-B348-A2BD-DA8BFC5EC773}" type="pres">
      <dgm:prSet presAssocID="{A473EDB4-3194-0147-9CE6-8D017D663DFC}" presName="spaceA" presStyleCnt="0"/>
      <dgm:spPr/>
    </dgm:pt>
    <dgm:pt modelId="{376532B6-D0AB-3E43-AD15-03A8E53FA067}" type="pres">
      <dgm:prSet presAssocID="{28179A7A-5495-B743-8622-1CA7D64AD830}" presName="space" presStyleCnt="0"/>
      <dgm:spPr/>
    </dgm:pt>
    <dgm:pt modelId="{274A71B2-349D-E448-ACFD-7395B3526FCE}" type="pres">
      <dgm:prSet presAssocID="{C641DE8E-43DF-2B48-9FD6-ACE7EDC503B0}" presName="compositeB" presStyleCnt="0"/>
      <dgm:spPr/>
    </dgm:pt>
    <dgm:pt modelId="{A5AF7789-6AA1-3047-B0B2-5A581951515A}" type="pres">
      <dgm:prSet presAssocID="{C641DE8E-43DF-2B48-9FD6-ACE7EDC503B0}" presName="textB" presStyleLbl="revTx" presStyleIdx="1" presStyleCnt="7" custScaleX="219946">
        <dgm:presLayoutVars>
          <dgm:bulletEnabled val="1"/>
        </dgm:presLayoutVars>
      </dgm:prSet>
      <dgm:spPr/>
    </dgm:pt>
    <dgm:pt modelId="{E6B23289-3039-E24E-8CFA-1047DEADE77D}" type="pres">
      <dgm:prSet presAssocID="{C641DE8E-43DF-2B48-9FD6-ACE7EDC503B0}" presName="circleB" presStyleLbl="node1" presStyleIdx="1" presStyleCnt="7"/>
      <dgm:spPr/>
    </dgm:pt>
    <dgm:pt modelId="{17579058-0B35-2F40-9EB7-956757D3367E}" type="pres">
      <dgm:prSet presAssocID="{C641DE8E-43DF-2B48-9FD6-ACE7EDC503B0}" presName="spaceB" presStyleCnt="0"/>
      <dgm:spPr/>
    </dgm:pt>
    <dgm:pt modelId="{140C1D20-FAD5-A045-9252-6866210D17E5}" type="pres">
      <dgm:prSet presAssocID="{A807A600-AEA0-AF4D-9FA2-FE71819DDC14}" presName="space" presStyleCnt="0"/>
      <dgm:spPr/>
    </dgm:pt>
    <dgm:pt modelId="{8215AD87-8C93-B54B-A9C3-6B801C751588}" type="pres">
      <dgm:prSet presAssocID="{C9A6C11E-A9E1-634C-99C7-DC3464426CDF}" presName="compositeA" presStyleCnt="0"/>
      <dgm:spPr/>
    </dgm:pt>
    <dgm:pt modelId="{A73FCA67-D4A4-AB41-B4E6-38B2D6B4AD08}" type="pres">
      <dgm:prSet presAssocID="{C9A6C11E-A9E1-634C-99C7-DC3464426CDF}" presName="textA" presStyleLbl="revTx" presStyleIdx="2" presStyleCnt="7" custScaleX="182320">
        <dgm:presLayoutVars>
          <dgm:bulletEnabled val="1"/>
        </dgm:presLayoutVars>
      </dgm:prSet>
      <dgm:spPr/>
    </dgm:pt>
    <dgm:pt modelId="{94895320-8321-AE47-A968-1CCC2CC49C9B}" type="pres">
      <dgm:prSet presAssocID="{C9A6C11E-A9E1-634C-99C7-DC3464426CDF}" presName="circleA" presStyleLbl="node1" presStyleIdx="2" presStyleCnt="7"/>
      <dgm:spPr/>
    </dgm:pt>
    <dgm:pt modelId="{70B7F2F4-F8B2-BE47-A854-63AF71CC26D3}" type="pres">
      <dgm:prSet presAssocID="{C9A6C11E-A9E1-634C-99C7-DC3464426CDF}" presName="spaceA" presStyleCnt="0"/>
      <dgm:spPr/>
    </dgm:pt>
    <dgm:pt modelId="{C2859B9E-385B-6443-A942-D4D61A42BBCA}" type="pres">
      <dgm:prSet presAssocID="{D8FDC0FA-08D3-E243-8774-CD780EDE9B5D}" presName="space" presStyleCnt="0"/>
      <dgm:spPr/>
    </dgm:pt>
    <dgm:pt modelId="{F2CBE88F-CBF9-2847-A779-B0F25F44D91C}" type="pres">
      <dgm:prSet presAssocID="{74F47495-85C6-D442-A475-1EB6DE62CC10}" presName="compositeB" presStyleCnt="0"/>
      <dgm:spPr/>
    </dgm:pt>
    <dgm:pt modelId="{AAA33413-9762-734B-8460-532E361BF123}" type="pres">
      <dgm:prSet presAssocID="{74F47495-85C6-D442-A475-1EB6DE62CC10}" presName="textB" presStyleLbl="revTx" presStyleIdx="3" presStyleCnt="7" custScaleX="189480">
        <dgm:presLayoutVars>
          <dgm:bulletEnabled val="1"/>
        </dgm:presLayoutVars>
      </dgm:prSet>
      <dgm:spPr/>
    </dgm:pt>
    <dgm:pt modelId="{F679BC9C-9F78-C242-A403-DEA5C1A0F88D}" type="pres">
      <dgm:prSet presAssocID="{74F47495-85C6-D442-A475-1EB6DE62CC10}" presName="circleB" presStyleLbl="node1" presStyleIdx="3" presStyleCnt="7"/>
      <dgm:spPr/>
    </dgm:pt>
    <dgm:pt modelId="{B2521A87-ECD4-A043-9523-821C7EE595E3}" type="pres">
      <dgm:prSet presAssocID="{74F47495-85C6-D442-A475-1EB6DE62CC10}" presName="spaceB" presStyleCnt="0"/>
      <dgm:spPr/>
    </dgm:pt>
    <dgm:pt modelId="{C7D81158-AD52-5B40-BE73-5D0A9A60137A}" type="pres">
      <dgm:prSet presAssocID="{A37B4E9A-FF2C-144E-A9B9-DCEA7918D3A6}" presName="space" presStyleCnt="0"/>
      <dgm:spPr/>
    </dgm:pt>
    <dgm:pt modelId="{071E6F69-F092-5F45-8849-237EFD73B3B5}" type="pres">
      <dgm:prSet presAssocID="{0AE9C567-B429-A641-A550-8D745A272A37}" presName="compositeA" presStyleCnt="0"/>
      <dgm:spPr/>
    </dgm:pt>
    <dgm:pt modelId="{7405AC8D-B390-2B45-8312-333D8F36D35C}" type="pres">
      <dgm:prSet presAssocID="{0AE9C567-B429-A641-A550-8D745A272A37}" presName="textA" presStyleLbl="revTx" presStyleIdx="4" presStyleCnt="7" custScaleX="173437">
        <dgm:presLayoutVars>
          <dgm:bulletEnabled val="1"/>
        </dgm:presLayoutVars>
      </dgm:prSet>
      <dgm:spPr/>
    </dgm:pt>
    <dgm:pt modelId="{CD23409E-9FA4-8D4D-974F-3548A52368D1}" type="pres">
      <dgm:prSet presAssocID="{0AE9C567-B429-A641-A550-8D745A272A37}" presName="circleA" presStyleLbl="node1" presStyleIdx="4" presStyleCnt="7"/>
      <dgm:spPr/>
    </dgm:pt>
    <dgm:pt modelId="{169AD154-8773-EC4D-88BA-603CA1F783D4}" type="pres">
      <dgm:prSet presAssocID="{0AE9C567-B429-A641-A550-8D745A272A37}" presName="spaceA" presStyleCnt="0"/>
      <dgm:spPr/>
    </dgm:pt>
    <dgm:pt modelId="{81CD392B-39D2-724C-A6D3-6858EB781223}" type="pres">
      <dgm:prSet presAssocID="{BB5C3D14-C254-FD43-A9B2-09BEBE318987}" presName="space" presStyleCnt="0"/>
      <dgm:spPr/>
    </dgm:pt>
    <dgm:pt modelId="{91BFDB34-C5F0-F444-9C73-9D8DAA63AE02}" type="pres">
      <dgm:prSet presAssocID="{17FBE378-4365-FC44-A3A2-9A03F796317F}" presName="compositeB" presStyleCnt="0"/>
      <dgm:spPr/>
    </dgm:pt>
    <dgm:pt modelId="{8C6A8B57-C81F-F545-8E5C-060B22ED4F73}" type="pres">
      <dgm:prSet presAssocID="{17FBE378-4365-FC44-A3A2-9A03F796317F}" presName="textB" presStyleLbl="revTx" presStyleIdx="5" presStyleCnt="7" custScaleX="273737">
        <dgm:presLayoutVars>
          <dgm:bulletEnabled val="1"/>
        </dgm:presLayoutVars>
      </dgm:prSet>
      <dgm:spPr/>
    </dgm:pt>
    <dgm:pt modelId="{7CF3B87C-3FB1-F948-87E2-BD63F1EFE55F}" type="pres">
      <dgm:prSet presAssocID="{17FBE378-4365-FC44-A3A2-9A03F796317F}" presName="circleB" presStyleLbl="node1" presStyleIdx="5" presStyleCnt="7"/>
      <dgm:spPr/>
    </dgm:pt>
    <dgm:pt modelId="{94B4D753-2F33-A340-A92B-EF699DD6E0A1}" type="pres">
      <dgm:prSet presAssocID="{17FBE378-4365-FC44-A3A2-9A03F796317F}" presName="spaceB" presStyleCnt="0"/>
      <dgm:spPr/>
    </dgm:pt>
    <dgm:pt modelId="{4D7CF483-233A-8848-B594-D2A01EBECE8B}" type="pres">
      <dgm:prSet presAssocID="{EE1824D8-31F9-B940-A485-78CE7E141EA1}" presName="space" presStyleCnt="0"/>
      <dgm:spPr/>
    </dgm:pt>
    <dgm:pt modelId="{3E815439-4CAD-7142-A21C-8E43DC3145F3}" type="pres">
      <dgm:prSet presAssocID="{61DB0E5D-B4E6-3849-932F-CBE6D772358D}" presName="compositeA" presStyleCnt="0"/>
      <dgm:spPr/>
    </dgm:pt>
    <dgm:pt modelId="{3E840729-701B-334E-BCB9-4667450CC3D8}" type="pres">
      <dgm:prSet presAssocID="{61DB0E5D-B4E6-3849-932F-CBE6D772358D}" presName="textA" presStyleLbl="revTx" presStyleIdx="6" presStyleCnt="7" custScaleX="194347">
        <dgm:presLayoutVars>
          <dgm:bulletEnabled val="1"/>
        </dgm:presLayoutVars>
      </dgm:prSet>
      <dgm:spPr/>
    </dgm:pt>
    <dgm:pt modelId="{4B4EC290-EB83-2343-A0F4-9FC1DBD83772}" type="pres">
      <dgm:prSet presAssocID="{61DB0E5D-B4E6-3849-932F-CBE6D772358D}" presName="circleA" presStyleLbl="node1" presStyleIdx="6" presStyleCnt="7"/>
      <dgm:spPr/>
    </dgm:pt>
    <dgm:pt modelId="{4B533928-B263-194A-B3A4-3C3BA4C5A681}" type="pres">
      <dgm:prSet presAssocID="{61DB0E5D-B4E6-3849-932F-CBE6D772358D}" presName="spaceA" presStyleCnt="0"/>
      <dgm:spPr/>
    </dgm:pt>
  </dgm:ptLst>
  <dgm:cxnLst>
    <dgm:cxn modelId="{4592F947-16F2-5440-B6B3-2622542EC4A1}" type="presOf" srcId="{82A0AC4C-3981-A14D-A83F-DFE38FE571F7}" destId="{9AE16A5E-22B7-464B-85F5-868A5198AFAE}" srcOrd="0" destOrd="0" presId="urn:microsoft.com/office/officeart/2005/8/layout/hProcess11"/>
    <dgm:cxn modelId="{4BA69356-2ABD-9F43-A2C6-EF79D7D61C27}" type="presOf" srcId="{17FBE378-4365-FC44-A3A2-9A03F796317F}" destId="{8C6A8B57-C81F-F545-8E5C-060B22ED4F73}" srcOrd="0" destOrd="0" presId="urn:microsoft.com/office/officeart/2005/8/layout/hProcess11"/>
    <dgm:cxn modelId="{FDCBCC76-D4B0-D145-9F1C-322BC9ADBCBC}" type="presOf" srcId="{C9A6C11E-A9E1-634C-99C7-DC3464426CDF}" destId="{A73FCA67-D4A4-AB41-B4E6-38B2D6B4AD08}" srcOrd="0" destOrd="0" presId="urn:microsoft.com/office/officeart/2005/8/layout/hProcess11"/>
    <dgm:cxn modelId="{14FB567B-2548-7A42-BF0E-2F98D28200DA}" srcId="{82A0AC4C-3981-A14D-A83F-DFE38FE571F7}" destId="{74F47495-85C6-D442-A475-1EB6DE62CC10}" srcOrd="3" destOrd="0" parTransId="{6CCB421D-6150-EE45-8DC2-5BB659AA728B}" sibTransId="{A37B4E9A-FF2C-144E-A9B9-DCEA7918D3A6}"/>
    <dgm:cxn modelId="{42D0BA7E-2185-8F4E-BA49-C8EBCB99D092}" srcId="{82A0AC4C-3981-A14D-A83F-DFE38FE571F7}" destId="{C641DE8E-43DF-2B48-9FD6-ACE7EDC503B0}" srcOrd="1" destOrd="0" parTransId="{10B364C7-59C2-7048-B54A-25C4202477B5}" sibTransId="{A807A600-AEA0-AF4D-9FA2-FE71819DDC14}"/>
    <dgm:cxn modelId="{34AD7F7F-57C0-6E4D-985A-76E00EE0B68C}" type="presOf" srcId="{C641DE8E-43DF-2B48-9FD6-ACE7EDC503B0}" destId="{A5AF7789-6AA1-3047-B0B2-5A581951515A}" srcOrd="0" destOrd="0" presId="urn:microsoft.com/office/officeart/2005/8/layout/hProcess11"/>
    <dgm:cxn modelId="{DD8AE589-7E3A-744E-9FEC-68FB234FFEA7}" srcId="{82A0AC4C-3981-A14D-A83F-DFE38FE571F7}" destId="{C9A6C11E-A9E1-634C-99C7-DC3464426CDF}" srcOrd="2" destOrd="0" parTransId="{2A90A3A0-B33F-2B43-88E4-75F1C32D059A}" sibTransId="{D8FDC0FA-08D3-E243-8774-CD780EDE9B5D}"/>
    <dgm:cxn modelId="{5444D597-7CDE-5A41-91B6-786DB30B7650}" srcId="{82A0AC4C-3981-A14D-A83F-DFE38FE571F7}" destId="{17FBE378-4365-FC44-A3A2-9A03F796317F}" srcOrd="5" destOrd="0" parTransId="{2AA41770-91E9-7D4A-B0D3-FCBB4D5CE9F7}" sibTransId="{EE1824D8-31F9-B940-A485-78CE7E141EA1}"/>
    <dgm:cxn modelId="{38EF15A8-D95A-EF43-A0CF-B31563F18705}" type="presOf" srcId="{0AE9C567-B429-A641-A550-8D745A272A37}" destId="{7405AC8D-B390-2B45-8312-333D8F36D35C}" srcOrd="0" destOrd="0" presId="urn:microsoft.com/office/officeart/2005/8/layout/hProcess11"/>
    <dgm:cxn modelId="{44B056CC-B628-494A-ACDC-66A0C3A95998}" srcId="{82A0AC4C-3981-A14D-A83F-DFE38FE571F7}" destId="{A473EDB4-3194-0147-9CE6-8D017D663DFC}" srcOrd="0" destOrd="0" parTransId="{8A74528E-5F33-D34C-8B5B-C3B9A968BC0F}" sibTransId="{28179A7A-5495-B743-8622-1CA7D64AD830}"/>
    <dgm:cxn modelId="{80C47FDE-F956-D543-81DA-7437A04A24D0}" type="presOf" srcId="{A473EDB4-3194-0147-9CE6-8D017D663DFC}" destId="{8F6B9886-23CD-884D-AE24-873042C9BBFB}" srcOrd="0" destOrd="0" presId="urn:microsoft.com/office/officeart/2005/8/layout/hProcess11"/>
    <dgm:cxn modelId="{0B8C4CE6-7DC1-1C41-9DB0-3133FBA84460}" srcId="{82A0AC4C-3981-A14D-A83F-DFE38FE571F7}" destId="{61DB0E5D-B4E6-3849-932F-CBE6D772358D}" srcOrd="6" destOrd="0" parTransId="{42612F12-EC11-DA4C-8CE2-5B3F5441F29E}" sibTransId="{798AB00C-D5EF-9A4A-A5C2-ED959A5F4890}"/>
    <dgm:cxn modelId="{BD0258E8-957B-E04E-89CE-C410A9DBB0F2}" srcId="{82A0AC4C-3981-A14D-A83F-DFE38FE571F7}" destId="{0AE9C567-B429-A641-A550-8D745A272A37}" srcOrd="4" destOrd="0" parTransId="{DE6DB32D-B3A0-B742-8580-1942492D4332}" sibTransId="{BB5C3D14-C254-FD43-A9B2-09BEBE318987}"/>
    <dgm:cxn modelId="{10CC47E9-414E-854B-9D23-C40DD7BDEC56}" type="presOf" srcId="{74F47495-85C6-D442-A475-1EB6DE62CC10}" destId="{AAA33413-9762-734B-8460-532E361BF123}" srcOrd="0" destOrd="0" presId="urn:microsoft.com/office/officeart/2005/8/layout/hProcess11"/>
    <dgm:cxn modelId="{BF6405FD-6D3E-514E-B4E7-BEDD0A1EADC5}" type="presOf" srcId="{61DB0E5D-B4E6-3849-932F-CBE6D772358D}" destId="{3E840729-701B-334E-BCB9-4667450CC3D8}" srcOrd="0" destOrd="0" presId="urn:microsoft.com/office/officeart/2005/8/layout/hProcess11"/>
    <dgm:cxn modelId="{165A0529-F2D1-BD4B-9DE6-116B919DA95F}" type="presParOf" srcId="{9AE16A5E-22B7-464B-85F5-868A5198AFAE}" destId="{28F5A3DA-A91B-4C49-8AC8-6F845BC9A7D2}" srcOrd="0" destOrd="0" presId="urn:microsoft.com/office/officeart/2005/8/layout/hProcess11"/>
    <dgm:cxn modelId="{F95A52C5-66B7-A043-BFC2-60A7663FDE1F}" type="presParOf" srcId="{9AE16A5E-22B7-464B-85F5-868A5198AFAE}" destId="{35C97E5B-223B-2F41-8270-CB7CB1B527BC}" srcOrd="1" destOrd="0" presId="urn:microsoft.com/office/officeart/2005/8/layout/hProcess11"/>
    <dgm:cxn modelId="{631B77FD-63B9-CE46-819D-1E3A3633E78F}" type="presParOf" srcId="{35C97E5B-223B-2F41-8270-CB7CB1B527BC}" destId="{1AFD307A-608B-B042-94B1-162CF69909D3}" srcOrd="0" destOrd="0" presId="urn:microsoft.com/office/officeart/2005/8/layout/hProcess11"/>
    <dgm:cxn modelId="{0025FEAD-CED9-1049-8DFA-8C4432DF0CF0}" type="presParOf" srcId="{1AFD307A-608B-B042-94B1-162CF69909D3}" destId="{8F6B9886-23CD-884D-AE24-873042C9BBFB}" srcOrd="0" destOrd="0" presId="urn:microsoft.com/office/officeart/2005/8/layout/hProcess11"/>
    <dgm:cxn modelId="{9DF220B2-1880-3240-8C34-4179D7F4E9A5}" type="presParOf" srcId="{1AFD307A-608B-B042-94B1-162CF69909D3}" destId="{6C45BF68-E27B-8C4C-9A6C-A78403A9AFB1}" srcOrd="1" destOrd="0" presId="urn:microsoft.com/office/officeart/2005/8/layout/hProcess11"/>
    <dgm:cxn modelId="{3013A39C-74B0-824D-B71E-A20B5C3C4456}" type="presParOf" srcId="{1AFD307A-608B-B042-94B1-162CF69909D3}" destId="{9B36E32B-7203-B348-A2BD-DA8BFC5EC773}" srcOrd="2" destOrd="0" presId="urn:microsoft.com/office/officeart/2005/8/layout/hProcess11"/>
    <dgm:cxn modelId="{934755BF-9753-9C4E-99EB-7863B9571227}" type="presParOf" srcId="{35C97E5B-223B-2F41-8270-CB7CB1B527BC}" destId="{376532B6-D0AB-3E43-AD15-03A8E53FA067}" srcOrd="1" destOrd="0" presId="urn:microsoft.com/office/officeart/2005/8/layout/hProcess11"/>
    <dgm:cxn modelId="{CF9AE3E6-F83F-4D44-8AC1-6D18BC44EEFC}" type="presParOf" srcId="{35C97E5B-223B-2F41-8270-CB7CB1B527BC}" destId="{274A71B2-349D-E448-ACFD-7395B3526FCE}" srcOrd="2" destOrd="0" presId="urn:microsoft.com/office/officeart/2005/8/layout/hProcess11"/>
    <dgm:cxn modelId="{12D13883-CD30-194F-9D3B-E25E032AFF8A}" type="presParOf" srcId="{274A71B2-349D-E448-ACFD-7395B3526FCE}" destId="{A5AF7789-6AA1-3047-B0B2-5A581951515A}" srcOrd="0" destOrd="0" presId="urn:microsoft.com/office/officeart/2005/8/layout/hProcess11"/>
    <dgm:cxn modelId="{6BD6CD0B-5DDB-6647-AAD4-CB75ED9EF7E4}" type="presParOf" srcId="{274A71B2-349D-E448-ACFD-7395B3526FCE}" destId="{E6B23289-3039-E24E-8CFA-1047DEADE77D}" srcOrd="1" destOrd="0" presId="urn:microsoft.com/office/officeart/2005/8/layout/hProcess11"/>
    <dgm:cxn modelId="{53AF2FC8-2450-D042-9580-189196AC8083}" type="presParOf" srcId="{274A71B2-349D-E448-ACFD-7395B3526FCE}" destId="{17579058-0B35-2F40-9EB7-956757D3367E}" srcOrd="2" destOrd="0" presId="urn:microsoft.com/office/officeart/2005/8/layout/hProcess11"/>
    <dgm:cxn modelId="{A13E2E50-D597-3548-ACF4-D401BA0F4BA3}" type="presParOf" srcId="{35C97E5B-223B-2F41-8270-CB7CB1B527BC}" destId="{140C1D20-FAD5-A045-9252-6866210D17E5}" srcOrd="3" destOrd="0" presId="urn:microsoft.com/office/officeart/2005/8/layout/hProcess11"/>
    <dgm:cxn modelId="{B6E2FB91-0573-594C-A99E-B350FB7FCAD6}" type="presParOf" srcId="{35C97E5B-223B-2F41-8270-CB7CB1B527BC}" destId="{8215AD87-8C93-B54B-A9C3-6B801C751588}" srcOrd="4" destOrd="0" presId="urn:microsoft.com/office/officeart/2005/8/layout/hProcess11"/>
    <dgm:cxn modelId="{04B1A092-08A8-334B-9243-CA7A6F42AC54}" type="presParOf" srcId="{8215AD87-8C93-B54B-A9C3-6B801C751588}" destId="{A73FCA67-D4A4-AB41-B4E6-38B2D6B4AD08}" srcOrd="0" destOrd="0" presId="urn:microsoft.com/office/officeart/2005/8/layout/hProcess11"/>
    <dgm:cxn modelId="{EC943CD0-AB50-0D4F-819E-D0A56E00ED9E}" type="presParOf" srcId="{8215AD87-8C93-B54B-A9C3-6B801C751588}" destId="{94895320-8321-AE47-A968-1CCC2CC49C9B}" srcOrd="1" destOrd="0" presId="urn:microsoft.com/office/officeart/2005/8/layout/hProcess11"/>
    <dgm:cxn modelId="{C6E23F06-E82A-AF4D-BDE5-1C6DB43C6880}" type="presParOf" srcId="{8215AD87-8C93-B54B-A9C3-6B801C751588}" destId="{70B7F2F4-F8B2-BE47-A854-63AF71CC26D3}" srcOrd="2" destOrd="0" presId="urn:microsoft.com/office/officeart/2005/8/layout/hProcess11"/>
    <dgm:cxn modelId="{CEADC994-9476-7742-AF3A-73266B8DE545}" type="presParOf" srcId="{35C97E5B-223B-2F41-8270-CB7CB1B527BC}" destId="{C2859B9E-385B-6443-A942-D4D61A42BBCA}" srcOrd="5" destOrd="0" presId="urn:microsoft.com/office/officeart/2005/8/layout/hProcess11"/>
    <dgm:cxn modelId="{B1D2F0E2-161A-4F4C-9F1B-6EC4C4473991}" type="presParOf" srcId="{35C97E5B-223B-2F41-8270-CB7CB1B527BC}" destId="{F2CBE88F-CBF9-2847-A779-B0F25F44D91C}" srcOrd="6" destOrd="0" presId="urn:microsoft.com/office/officeart/2005/8/layout/hProcess11"/>
    <dgm:cxn modelId="{E34D6315-01D2-A04D-9CA1-8FF8368132A4}" type="presParOf" srcId="{F2CBE88F-CBF9-2847-A779-B0F25F44D91C}" destId="{AAA33413-9762-734B-8460-532E361BF123}" srcOrd="0" destOrd="0" presId="urn:microsoft.com/office/officeart/2005/8/layout/hProcess11"/>
    <dgm:cxn modelId="{CF152314-C4E4-F046-968C-3DA189F6417F}" type="presParOf" srcId="{F2CBE88F-CBF9-2847-A779-B0F25F44D91C}" destId="{F679BC9C-9F78-C242-A403-DEA5C1A0F88D}" srcOrd="1" destOrd="0" presId="urn:microsoft.com/office/officeart/2005/8/layout/hProcess11"/>
    <dgm:cxn modelId="{F37DA274-AED2-AB49-B8B3-8E1291696CAD}" type="presParOf" srcId="{F2CBE88F-CBF9-2847-A779-B0F25F44D91C}" destId="{B2521A87-ECD4-A043-9523-821C7EE595E3}" srcOrd="2" destOrd="0" presId="urn:microsoft.com/office/officeart/2005/8/layout/hProcess11"/>
    <dgm:cxn modelId="{15B559B9-44F4-D044-A2A9-8202C5C75CC2}" type="presParOf" srcId="{35C97E5B-223B-2F41-8270-CB7CB1B527BC}" destId="{C7D81158-AD52-5B40-BE73-5D0A9A60137A}" srcOrd="7" destOrd="0" presId="urn:microsoft.com/office/officeart/2005/8/layout/hProcess11"/>
    <dgm:cxn modelId="{17B47D6F-DB39-4645-BE85-EBCB51145A6B}" type="presParOf" srcId="{35C97E5B-223B-2F41-8270-CB7CB1B527BC}" destId="{071E6F69-F092-5F45-8849-237EFD73B3B5}" srcOrd="8" destOrd="0" presId="urn:microsoft.com/office/officeart/2005/8/layout/hProcess11"/>
    <dgm:cxn modelId="{C8270598-8534-B14E-B988-53B10A76D6C7}" type="presParOf" srcId="{071E6F69-F092-5F45-8849-237EFD73B3B5}" destId="{7405AC8D-B390-2B45-8312-333D8F36D35C}" srcOrd="0" destOrd="0" presId="urn:microsoft.com/office/officeart/2005/8/layout/hProcess11"/>
    <dgm:cxn modelId="{53E1174F-18A1-7E4B-A602-6F462D798DBD}" type="presParOf" srcId="{071E6F69-F092-5F45-8849-237EFD73B3B5}" destId="{CD23409E-9FA4-8D4D-974F-3548A52368D1}" srcOrd="1" destOrd="0" presId="urn:microsoft.com/office/officeart/2005/8/layout/hProcess11"/>
    <dgm:cxn modelId="{C480B846-C6A5-0A4D-90FA-194D97486432}" type="presParOf" srcId="{071E6F69-F092-5F45-8849-237EFD73B3B5}" destId="{169AD154-8773-EC4D-88BA-603CA1F783D4}" srcOrd="2" destOrd="0" presId="urn:microsoft.com/office/officeart/2005/8/layout/hProcess11"/>
    <dgm:cxn modelId="{285F1627-C5CC-514C-A680-46AEBD85D37F}" type="presParOf" srcId="{35C97E5B-223B-2F41-8270-CB7CB1B527BC}" destId="{81CD392B-39D2-724C-A6D3-6858EB781223}" srcOrd="9" destOrd="0" presId="urn:microsoft.com/office/officeart/2005/8/layout/hProcess11"/>
    <dgm:cxn modelId="{BDA92AAA-63F4-3F44-9D4E-240A67B083F7}" type="presParOf" srcId="{35C97E5B-223B-2F41-8270-CB7CB1B527BC}" destId="{91BFDB34-C5F0-F444-9C73-9D8DAA63AE02}" srcOrd="10" destOrd="0" presId="urn:microsoft.com/office/officeart/2005/8/layout/hProcess11"/>
    <dgm:cxn modelId="{3B79D266-CC1E-D640-BC3A-BA17646DF826}" type="presParOf" srcId="{91BFDB34-C5F0-F444-9C73-9D8DAA63AE02}" destId="{8C6A8B57-C81F-F545-8E5C-060B22ED4F73}" srcOrd="0" destOrd="0" presId="urn:microsoft.com/office/officeart/2005/8/layout/hProcess11"/>
    <dgm:cxn modelId="{B3502D89-529E-464A-BEFD-EBF324AA0B16}" type="presParOf" srcId="{91BFDB34-C5F0-F444-9C73-9D8DAA63AE02}" destId="{7CF3B87C-3FB1-F948-87E2-BD63F1EFE55F}" srcOrd="1" destOrd="0" presId="urn:microsoft.com/office/officeart/2005/8/layout/hProcess11"/>
    <dgm:cxn modelId="{07BD9CF7-0075-B249-A64A-46BCBE24E4DF}" type="presParOf" srcId="{91BFDB34-C5F0-F444-9C73-9D8DAA63AE02}" destId="{94B4D753-2F33-A340-A92B-EF699DD6E0A1}" srcOrd="2" destOrd="0" presId="urn:microsoft.com/office/officeart/2005/8/layout/hProcess11"/>
    <dgm:cxn modelId="{4F57BF5A-3ACC-7544-B284-B1965306FCBA}" type="presParOf" srcId="{35C97E5B-223B-2F41-8270-CB7CB1B527BC}" destId="{4D7CF483-233A-8848-B594-D2A01EBECE8B}" srcOrd="11" destOrd="0" presId="urn:microsoft.com/office/officeart/2005/8/layout/hProcess11"/>
    <dgm:cxn modelId="{4D1F924E-EBE1-7A40-A705-1FA573CFB2F6}" type="presParOf" srcId="{35C97E5B-223B-2F41-8270-CB7CB1B527BC}" destId="{3E815439-4CAD-7142-A21C-8E43DC3145F3}" srcOrd="12" destOrd="0" presId="urn:microsoft.com/office/officeart/2005/8/layout/hProcess11"/>
    <dgm:cxn modelId="{619D3057-9A25-094B-94DD-860DFF6FF72C}" type="presParOf" srcId="{3E815439-4CAD-7142-A21C-8E43DC3145F3}" destId="{3E840729-701B-334E-BCB9-4667450CC3D8}" srcOrd="0" destOrd="0" presId="urn:microsoft.com/office/officeart/2005/8/layout/hProcess11"/>
    <dgm:cxn modelId="{E012B4D6-381E-C94F-98B3-6DD8E47E7916}" type="presParOf" srcId="{3E815439-4CAD-7142-A21C-8E43DC3145F3}" destId="{4B4EC290-EB83-2343-A0F4-9FC1DBD83772}" srcOrd="1" destOrd="0" presId="urn:microsoft.com/office/officeart/2005/8/layout/hProcess11"/>
    <dgm:cxn modelId="{75632157-4A10-2B40-B26F-9CFE08036142}" type="presParOf" srcId="{3E815439-4CAD-7142-A21C-8E43DC3145F3}" destId="{4B533928-B263-194A-B3A4-3C3BA4C5A681}"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37943-9D9E-5847-B2B4-75C71557C05B}">
      <dsp:nvSpPr>
        <dsp:cNvPr id="0" name=""/>
        <dsp:cNvSpPr/>
      </dsp:nvSpPr>
      <dsp:spPr>
        <a:xfrm>
          <a:off x="2262960" y="1225620"/>
          <a:ext cx="496311" cy="91440"/>
        </a:xfrm>
        <a:custGeom>
          <a:avLst/>
          <a:gdLst/>
          <a:ahLst/>
          <a:cxnLst/>
          <a:rect l="0" t="0" r="0" b="0"/>
          <a:pathLst>
            <a:path>
              <a:moveTo>
                <a:pt x="0" y="45720"/>
              </a:moveTo>
              <a:lnTo>
                <a:pt x="265255" y="45720"/>
              </a:lnTo>
              <a:lnTo>
                <a:pt x="265255" y="46263"/>
              </a:lnTo>
              <a:lnTo>
                <a:pt x="496311" y="4626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497943" y="1268736"/>
        <a:ext cx="26345" cy="5208"/>
      </dsp:txXfrm>
    </dsp:sp>
    <dsp:sp modelId="{701C5716-D4E5-CB43-9C9E-436FDB77CF87}">
      <dsp:nvSpPr>
        <dsp:cNvPr id="0" name=""/>
        <dsp:cNvSpPr/>
      </dsp:nvSpPr>
      <dsp:spPr>
        <a:xfrm>
          <a:off x="0" y="591912"/>
          <a:ext cx="2264760" cy="13588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Πρωτόκολλο δειγματοληψίας</a:t>
          </a:r>
          <a:endParaRPr lang="en-GB" sz="1600" kern="1200" dirty="0"/>
        </a:p>
      </dsp:txBody>
      <dsp:txXfrm>
        <a:off x="0" y="591912"/>
        <a:ext cx="2264760" cy="1358856"/>
      </dsp:txXfrm>
    </dsp:sp>
    <dsp:sp modelId="{200EEAAE-9807-A045-BBF6-88525A4C13D3}">
      <dsp:nvSpPr>
        <dsp:cNvPr id="0" name=""/>
        <dsp:cNvSpPr/>
      </dsp:nvSpPr>
      <dsp:spPr>
        <a:xfrm>
          <a:off x="5054631" y="1226164"/>
          <a:ext cx="490294" cy="91440"/>
        </a:xfrm>
        <a:custGeom>
          <a:avLst/>
          <a:gdLst/>
          <a:ahLst/>
          <a:cxnLst/>
          <a:rect l="0" t="0" r="0" b="0"/>
          <a:pathLst>
            <a:path>
              <a:moveTo>
                <a:pt x="0" y="45720"/>
              </a:moveTo>
              <a:lnTo>
                <a:pt x="4902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86756" y="1269279"/>
        <a:ext cx="26044" cy="5208"/>
      </dsp:txXfrm>
    </dsp:sp>
    <dsp:sp modelId="{C3277A76-324E-E142-A20C-37A634EAE7F3}">
      <dsp:nvSpPr>
        <dsp:cNvPr id="0" name=""/>
        <dsp:cNvSpPr/>
      </dsp:nvSpPr>
      <dsp:spPr>
        <a:xfrm>
          <a:off x="2791671" y="592455"/>
          <a:ext cx="2264760" cy="13588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l-GR" sz="1600" kern="1200" dirty="0"/>
            <a:t>Περιβαλλοντική και κοινωνικοοικονομική αξιολόγηση του διαχειριστικού συστήματος</a:t>
          </a:r>
          <a:endParaRPr lang="en-GB" sz="1600" kern="1200" dirty="0"/>
        </a:p>
      </dsp:txBody>
      <dsp:txXfrm>
        <a:off x="2791671" y="592455"/>
        <a:ext cx="2264760" cy="1358856"/>
      </dsp:txXfrm>
    </dsp:sp>
    <dsp:sp modelId="{485553C7-0887-A44C-8D89-99D3FD18C3DC}">
      <dsp:nvSpPr>
        <dsp:cNvPr id="0" name=""/>
        <dsp:cNvSpPr/>
      </dsp:nvSpPr>
      <dsp:spPr>
        <a:xfrm>
          <a:off x="1138396" y="1949512"/>
          <a:ext cx="5571310" cy="490294"/>
        </a:xfrm>
        <a:custGeom>
          <a:avLst/>
          <a:gdLst/>
          <a:ahLst/>
          <a:cxnLst/>
          <a:rect l="0" t="0" r="0" b="0"/>
          <a:pathLst>
            <a:path>
              <a:moveTo>
                <a:pt x="5571310" y="0"/>
              </a:moveTo>
              <a:lnTo>
                <a:pt x="5571310" y="262247"/>
              </a:lnTo>
              <a:lnTo>
                <a:pt x="0" y="262247"/>
              </a:lnTo>
              <a:lnTo>
                <a:pt x="0" y="49029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784161" y="2192055"/>
        <a:ext cx="279780" cy="5208"/>
      </dsp:txXfrm>
    </dsp:sp>
    <dsp:sp modelId="{ACDF944A-0B05-2544-980A-2679CCD4841D}">
      <dsp:nvSpPr>
        <dsp:cNvPr id="0" name=""/>
        <dsp:cNvSpPr/>
      </dsp:nvSpPr>
      <dsp:spPr>
        <a:xfrm>
          <a:off x="5577326" y="592455"/>
          <a:ext cx="2264760" cy="13588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l-GR" sz="1600" kern="1200" dirty="0"/>
            <a:t>Αξιολόγηση του στερεού προϊόντος</a:t>
          </a:r>
          <a:endParaRPr lang="en-GB" sz="1600" kern="1200" dirty="0"/>
        </a:p>
      </dsp:txBody>
      <dsp:txXfrm>
        <a:off x="5577326" y="592455"/>
        <a:ext cx="2264760" cy="1358856"/>
      </dsp:txXfrm>
    </dsp:sp>
    <dsp:sp modelId="{26BEB370-A254-7141-85BD-463F27F4E943}">
      <dsp:nvSpPr>
        <dsp:cNvPr id="0" name=""/>
        <dsp:cNvSpPr/>
      </dsp:nvSpPr>
      <dsp:spPr>
        <a:xfrm>
          <a:off x="2268976" y="3105914"/>
          <a:ext cx="490294" cy="91440"/>
        </a:xfrm>
        <a:custGeom>
          <a:avLst/>
          <a:gdLst/>
          <a:ahLst/>
          <a:cxnLst/>
          <a:rect l="0" t="0" r="0" b="0"/>
          <a:pathLst>
            <a:path>
              <a:moveTo>
                <a:pt x="0" y="45720"/>
              </a:moveTo>
              <a:lnTo>
                <a:pt x="4902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01101" y="3149030"/>
        <a:ext cx="26044" cy="5208"/>
      </dsp:txXfrm>
    </dsp:sp>
    <dsp:sp modelId="{34205755-892D-F04E-A7B2-2D4FC550FFBD}">
      <dsp:nvSpPr>
        <dsp:cNvPr id="0" name=""/>
        <dsp:cNvSpPr/>
      </dsp:nvSpPr>
      <dsp:spPr>
        <a:xfrm>
          <a:off x="6016" y="2472206"/>
          <a:ext cx="2264760" cy="13588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l-GR" sz="1600" kern="1200" dirty="0"/>
            <a:t>Κατάρτιση Οδηγού Βέλτιστης Πρακτικής  </a:t>
          </a:r>
          <a:endParaRPr lang="en-GB" sz="1600" kern="1200" dirty="0"/>
        </a:p>
      </dsp:txBody>
      <dsp:txXfrm>
        <a:off x="6016" y="2472206"/>
        <a:ext cx="2264760" cy="1358856"/>
      </dsp:txXfrm>
    </dsp:sp>
    <dsp:sp modelId="{F41BFC6C-99E0-B741-BABA-D8970BE1BD2F}">
      <dsp:nvSpPr>
        <dsp:cNvPr id="0" name=""/>
        <dsp:cNvSpPr/>
      </dsp:nvSpPr>
      <dsp:spPr>
        <a:xfrm>
          <a:off x="5054631" y="3105914"/>
          <a:ext cx="490294" cy="91440"/>
        </a:xfrm>
        <a:custGeom>
          <a:avLst/>
          <a:gdLst/>
          <a:ahLst/>
          <a:cxnLst/>
          <a:rect l="0" t="0" r="0" b="0"/>
          <a:pathLst>
            <a:path>
              <a:moveTo>
                <a:pt x="0" y="45720"/>
              </a:moveTo>
              <a:lnTo>
                <a:pt x="4902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86756" y="3149030"/>
        <a:ext cx="26044" cy="5208"/>
      </dsp:txXfrm>
    </dsp:sp>
    <dsp:sp modelId="{F63C47CA-E032-B84A-B2D0-3BF1C1388B2A}">
      <dsp:nvSpPr>
        <dsp:cNvPr id="0" name=""/>
        <dsp:cNvSpPr/>
      </dsp:nvSpPr>
      <dsp:spPr>
        <a:xfrm>
          <a:off x="2791671" y="2472206"/>
          <a:ext cx="2264760" cy="13588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Ετοιμασία σχετικού διατάγματος ‘Βέλτιστης Πρακτικής’. </a:t>
          </a:r>
          <a:endParaRPr lang="en-GB" sz="1600" kern="1200" dirty="0"/>
        </a:p>
      </dsp:txBody>
      <dsp:txXfrm>
        <a:off x="2791671" y="2472206"/>
        <a:ext cx="2264760" cy="1358856"/>
      </dsp:txXfrm>
    </dsp:sp>
    <dsp:sp modelId="{3EF7B30D-A5DC-B149-80F8-04596ABC5478}">
      <dsp:nvSpPr>
        <dsp:cNvPr id="0" name=""/>
        <dsp:cNvSpPr/>
      </dsp:nvSpPr>
      <dsp:spPr>
        <a:xfrm>
          <a:off x="5577326" y="2472206"/>
          <a:ext cx="2264760" cy="13588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Έκθεση Ολοκλήρωσης </a:t>
          </a:r>
          <a:endParaRPr lang="en-GB" sz="1600" kern="1200" dirty="0"/>
        </a:p>
      </dsp:txBody>
      <dsp:txXfrm>
        <a:off x="5577326" y="2472206"/>
        <a:ext cx="2264760" cy="13588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5A3DA-A91B-4C49-8AC8-6F845BC9A7D2}">
      <dsp:nvSpPr>
        <dsp:cNvPr id="0" name=""/>
        <dsp:cNvSpPr/>
      </dsp:nvSpPr>
      <dsp:spPr>
        <a:xfrm>
          <a:off x="0" y="1265872"/>
          <a:ext cx="8424167" cy="168782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6B9886-23CD-884D-AE24-873042C9BBFB}">
      <dsp:nvSpPr>
        <dsp:cNvPr id="0" name=""/>
        <dsp:cNvSpPr/>
      </dsp:nvSpPr>
      <dsp:spPr>
        <a:xfrm>
          <a:off x="3659" y="0"/>
          <a:ext cx="1307723" cy="1687829"/>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Διασφάλιση διαθεσιμότητας μονάδας επεξεργασίας βιοαποβλήτων</a:t>
          </a:r>
          <a:endParaRPr lang="en-GB" sz="1100" kern="1200" dirty="0"/>
        </a:p>
      </dsp:txBody>
      <dsp:txXfrm>
        <a:off x="3659" y="0"/>
        <a:ext cx="1307723" cy="1687829"/>
      </dsp:txXfrm>
    </dsp:sp>
    <dsp:sp modelId="{6C45BF68-E27B-8C4C-9A6C-A78403A9AFB1}">
      <dsp:nvSpPr>
        <dsp:cNvPr id="0" name=""/>
        <dsp:cNvSpPr/>
      </dsp:nvSpPr>
      <dsp:spPr>
        <a:xfrm>
          <a:off x="446542"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F7789-6AA1-3047-B0B2-5A581951515A}">
      <dsp:nvSpPr>
        <dsp:cNvPr id="0" name=""/>
        <dsp:cNvSpPr/>
      </dsp:nvSpPr>
      <dsp:spPr>
        <a:xfrm>
          <a:off x="1336186" y="2531744"/>
          <a:ext cx="1091089" cy="168782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mj-lt"/>
            <a:buNone/>
          </a:pPr>
          <a:r>
            <a:rPr lang="el-GR" sz="1100" b="1" kern="1200" dirty="0"/>
            <a:t>Αρχικός Σχεδιασμός Συστήματος </a:t>
          </a:r>
          <a:r>
            <a:rPr lang="el-GR" sz="1100" b="1" kern="1200" dirty="0" err="1"/>
            <a:t>ΔσΠ</a:t>
          </a:r>
          <a:endParaRPr lang="en-GB" sz="1100" kern="1200" dirty="0"/>
        </a:p>
      </dsp:txBody>
      <dsp:txXfrm>
        <a:off x="1336186" y="2531744"/>
        <a:ext cx="1091089" cy="1687829"/>
      </dsp:txXfrm>
    </dsp:sp>
    <dsp:sp modelId="{E6B23289-3039-E24E-8CFA-1047DEADE77D}">
      <dsp:nvSpPr>
        <dsp:cNvPr id="0" name=""/>
        <dsp:cNvSpPr/>
      </dsp:nvSpPr>
      <dsp:spPr>
        <a:xfrm>
          <a:off x="1670752"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FCA67-D4A4-AB41-B4E6-38B2D6B4AD08}">
      <dsp:nvSpPr>
        <dsp:cNvPr id="0" name=""/>
        <dsp:cNvSpPr/>
      </dsp:nvSpPr>
      <dsp:spPr>
        <a:xfrm>
          <a:off x="2452079" y="0"/>
          <a:ext cx="904437" cy="168782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Επιλογή Συστήματος </a:t>
          </a:r>
          <a:r>
            <a:rPr lang="el-GR" sz="1100" b="1" kern="1200" dirty="0" err="1"/>
            <a:t>ΔσΠ</a:t>
          </a:r>
          <a:endParaRPr lang="en-GB" sz="1100" kern="1200" dirty="0"/>
        </a:p>
      </dsp:txBody>
      <dsp:txXfrm>
        <a:off x="2452079" y="0"/>
        <a:ext cx="904437" cy="1687829"/>
      </dsp:txXfrm>
    </dsp:sp>
    <dsp:sp modelId="{94895320-8321-AE47-A968-1CCC2CC49C9B}">
      <dsp:nvSpPr>
        <dsp:cNvPr id="0" name=""/>
        <dsp:cNvSpPr/>
      </dsp:nvSpPr>
      <dsp:spPr>
        <a:xfrm>
          <a:off x="2693319"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A33413-9762-734B-8460-532E361BF123}">
      <dsp:nvSpPr>
        <dsp:cNvPr id="0" name=""/>
        <dsp:cNvSpPr/>
      </dsp:nvSpPr>
      <dsp:spPr>
        <a:xfrm>
          <a:off x="3381320" y="2531744"/>
          <a:ext cx="939956" cy="168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mj-lt"/>
            <a:buNone/>
          </a:pPr>
          <a:r>
            <a:rPr lang="el-GR" sz="1100" b="1" kern="1200" dirty="0"/>
            <a:t>Επιλογή &amp; Προμήθεια Υλικών και Εξοπλισμού</a:t>
          </a:r>
          <a:endParaRPr lang="en-GB" sz="1100" kern="1200" dirty="0"/>
        </a:p>
      </dsp:txBody>
      <dsp:txXfrm>
        <a:off x="3381320" y="2531744"/>
        <a:ext cx="939956" cy="1687829"/>
      </dsp:txXfrm>
    </dsp:sp>
    <dsp:sp modelId="{F679BC9C-9F78-C242-A403-DEA5C1A0F88D}">
      <dsp:nvSpPr>
        <dsp:cNvPr id="0" name=""/>
        <dsp:cNvSpPr/>
      </dsp:nvSpPr>
      <dsp:spPr>
        <a:xfrm>
          <a:off x="3640320"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5AC8D-B390-2B45-8312-333D8F36D35C}">
      <dsp:nvSpPr>
        <dsp:cNvPr id="0" name=""/>
        <dsp:cNvSpPr/>
      </dsp:nvSpPr>
      <dsp:spPr>
        <a:xfrm>
          <a:off x="4346080" y="0"/>
          <a:ext cx="860371" cy="168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Συλλογή και μεταφορά αποβλήτων </a:t>
          </a:r>
          <a:endParaRPr lang="en-GB" sz="1100" kern="1200" dirty="0"/>
        </a:p>
      </dsp:txBody>
      <dsp:txXfrm>
        <a:off x="4346080" y="0"/>
        <a:ext cx="860371" cy="1687829"/>
      </dsp:txXfrm>
    </dsp:sp>
    <dsp:sp modelId="{CD23409E-9FA4-8D4D-974F-3548A52368D1}">
      <dsp:nvSpPr>
        <dsp:cNvPr id="0" name=""/>
        <dsp:cNvSpPr/>
      </dsp:nvSpPr>
      <dsp:spPr>
        <a:xfrm>
          <a:off x="4565288"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A8B57-C81F-F545-8E5C-060B22ED4F73}">
      <dsp:nvSpPr>
        <dsp:cNvPr id="0" name=""/>
        <dsp:cNvSpPr/>
      </dsp:nvSpPr>
      <dsp:spPr>
        <a:xfrm>
          <a:off x="5231256" y="2531744"/>
          <a:ext cx="1357931" cy="168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mj-lt"/>
            <a:buNone/>
          </a:pPr>
          <a:r>
            <a:rPr lang="el-GR" sz="1100" b="1" kern="1200" dirty="0"/>
            <a:t>Οργάνωση Δράσεων Ευαισθητοποίησης &amp; Ενημέρωσης</a:t>
          </a:r>
          <a:endParaRPr lang="en-GB" sz="1100" kern="1200" dirty="0"/>
        </a:p>
      </dsp:txBody>
      <dsp:txXfrm>
        <a:off x="5231256" y="2531744"/>
        <a:ext cx="1357931" cy="1687829"/>
      </dsp:txXfrm>
    </dsp:sp>
    <dsp:sp modelId="{7CF3B87C-3FB1-F948-87E2-BD63F1EFE55F}">
      <dsp:nvSpPr>
        <dsp:cNvPr id="0" name=""/>
        <dsp:cNvSpPr/>
      </dsp:nvSpPr>
      <dsp:spPr>
        <a:xfrm>
          <a:off x="5699243"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40729-701B-334E-BCB9-4667450CC3D8}">
      <dsp:nvSpPr>
        <dsp:cNvPr id="0" name=""/>
        <dsp:cNvSpPr/>
      </dsp:nvSpPr>
      <dsp:spPr>
        <a:xfrm>
          <a:off x="6613991" y="0"/>
          <a:ext cx="964100" cy="168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Κόστος λειτουργίας Συστήματος </a:t>
          </a:r>
          <a:r>
            <a:rPr lang="el-GR" sz="1100" b="1" kern="1200" dirty="0" err="1"/>
            <a:t>ΔσΠ</a:t>
          </a:r>
          <a:endParaRPr lang="en-GB" sz="1100" kern="1200" dirty="0"/>
        </a:p>
      </dsp:txBody>
      <dsp:txXfrm>
        <a:off x="6613991" y="0"/>
        <a:ext cx="964100" cy="1687829"/>
      </dsp:txXfrm>
    </dsp:sp>
    <dsp:sp modelId="{4B4EC290-EB83-2343-A0F4-9FC1DBD83772}">
      <dsp:nvSpPr>
        <dsp:cNvPr id="0" name=""/>
        <dsp:cNvSpPr/>
      </dsp:nvSpPr>
      <dsp:spPr>
        <a:xfrm>
          <a:off x="6885062"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5A3DA-A91B-4C49-8AC8-6F845BC9A7D2}">
      <dsp:nvSpPr>
        <dsp:cNvPr id="0" name=""/>
        <dsp:cNvSpPr/>
      </dsp:nvSpPr>
      <dsp:spPr>
        <a:xfrm>
          <a:off x="0" y="1265872"/>
          <a:ext cx="8424167" cy="168782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6B9886-23CD-884D-AE24-873042C9BBFB}">
      <dsp:nvSpPr>
        <dsp:cNvPr id="0" name=""/>
        <dsp:cNvSpPr/>
      </dsp:nvSpPr>
      <dsp:spPr>
        <a:xfrm>
          <a:off x="3659" y="0"/>
          <a:ext cx="1307723" cy="1687829"/>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Διασφάλιση διαθεσιμότητας μονάδας επεξεργασίας βιοαποβλήτων</a:t>
          </a:r>
          <a:endParaRPr lang="en-GB" sz="1100" kern="1200" dirty="0"/>
        </a:p>
      </dsp:txBody>
      <dsp:txXfrm>
        <a:off x="3659" y="0"/>
        <a:ext cx="1307723" cy="1687829"/>
      </dsp:txXfrm>
    </dsp:sp>
    <dsp:sp modelId="{6C45BF68-E27B-8C4C-9A6C-A78403A9AFB1}">
      <dsp:nvSpPr>
        <dsp:cNvPr id="0" name=""/>
        <dsp:cNvSpPr/>
      </dsp:nvSpPr>
      <dsp:spPr>
        <a:xfrm>
          <a:off x="446542"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F7789-6AA1-3047-B0B2-5A581951515A}">
      <dsp:nvSpPr>
        <dsp:cNvPr id="0" name=""/>
        <dsp:cNvSpPr/>
      </dsp:nvSpPr>
      <dsp:spPr>
        <a:xfrm>
          <a:off x="1336186" y="2531744"/>
          <a:ext cx="1091089" cy="168782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mj-lt"/>
            <a:buNone/>
          </a:pPr>
          <a:r>
            <a:rPr lang="el-GR" sz="1100" b="1" kern="1200" dirty="0"/>
            <a:t>Αρχικός Σχεδιασμός Συστήματος </a:t>
          </a:r>
          <a:r>
            <a:rPr lang="el-GR" sz="1100" b="1" kern="1200" dirty="0" err="1"/>
            <a:t>ΔσΠ</a:t>
          </a:r>
          <a:endParaRPr lang="en-GB" sz="1100" kern="1200" dirty="0"/>
        </a:p>
      </dsp:txBody>
      <dsp:txXfrm>
        <a:off x="1336186" y="2531744"/>
        <a:ext cx="1091089" cy="1687829"/>
      </dsp:txXfrm>
    </dsp:sp>
    <dsp:sp modelId="{E6B23289-3039-E24E-8CFA-1047DEADE77D}">
      <dsp:nvSpPr>
        <dsp:cNvPr id="0" name=""/>
        <dsp:cNvSpPr/>
      </dsp:nvSpPr>
      <dsp:spPr>
        <a:xfrm>
          <a:off x="1670752"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FCA67-D4A4-AB41-B4E6-38B2D6B4AD08}">
      <dsp:nvSpPr>
        <dsp:cNvPr id="0" name=""/>
        <dsp:cNvSpPr/>
      </dsp:nvSpPr>
      <dsp:spPr>
        <a:xfrm>
          <a:off x="2452079" y="0"/>
          <a:ext cx="904437" cy="168782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Επιλογή Συστήματος </a:t>
          </a:r>
          <a:r>
            <a:rPr lang="el-GR" sz="1100" b="1" kern="1200" dirty="0" err="1"/>
            <a:t>ΔσΠ</a:t>
          </a:r>
          <a:endParaRPr lang="en-GB" sz="1100" kern="1200" dirty="0"/>
        </a:p>
      </dsp:txBody>
      <dsp:txXfrm>
        <a:off x="2452079" y="0"/>
        <a:ext cx="904437" cy="1687829"/>
      </dsp:txXfrm>
    </dsp:sp>
    <dsp:sp modelId="{94895320-8321-AE47-A968-1CCC2CC49C9B}">
      <dsp:nvSpPr>
        <dsp:cNvPr id="0" name=""/>
        <dsp:cNvSpPr/>
      </dsp:nvSpPr>
      <dsp:spPr>
        <a:xfrm>
          <a:off x="2693319"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A33413-9762-734B-8460-532E361BF123}">
      <dsp:nvSpPr>
        <dsp:cNvPr id="0" name=""/>
        <dsp:cNvSpPr/>
      </dsp:nvSpPr>
      <dsp:spPr>
        <a:xfrm>
          <a:off x="3381320" y="2531744"/>
          <a:ext cx="939956" cy="168782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mj-lt"/>
            <a:buNone/>
          </a:pPr>
          <a:r>
            <a:rPr lang="el-GR" sz="1100" b="1" kern="1200" dirty="0"/>
            <a:t>Επιλογή &amp; Προμήθεια Υλικών και Εξοπλισμού</a:t>
          </a:r>
          <a:endParaRPr lang="en-GB" sz="1100" kern="1200" dirty="0"/>
        </a:p>
      </dsp:txBody>
      <dsp:txXfrm>
        <a:off x="3381320" y="2531744"/>
        <a:ext cx="939956" cy="1687829"/>
      </dsp:txXfrm>
    </dsp:sp>
    <dsp:sp modelId="{F679BC9C-9F78-C242-A403-DEA5C1A0F88D}">
      <dsp:nvSpPr>
        <dsp:cNvPr id="0" name=""/>
        <dsp:cNvSpPr/>
      </dsp:nvSpPr>
      <dsp:spPr>
        <a:xfrm>
          <a:off x="3640320"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5AC8D-B390-2B45-8312-333D8F36D35C}">
      <dsp:nvSpPr>
        <dsp:cNvPr id="0" name=""/>
        <dsp:cNvSpPr/>
      </dsp:nvSpPr>
      <dsp:spPr>
        <a:xfrm>
          <a:off x="4346080" y="0"/>
          <a:ext cx="860371" cy="168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Συλλογή και μεταφορά αποβλήτων </a:t>
          </a:r>
          <a:endParaRPr lang="en-GB" sz="1100" kern="1200" dirty="0"/>
        </a:p>
      </dsp:txBody>
      <dsp:txXfrm>
        <a:off x="4346080" y="0"/>
        <a:ext cx="860371" cy="1687829"/>
      </dsp:txXfrm>
    </dsp:sp>
    <dsp:sp modelId="{CD23409E-9FA4-8D4D-974F-3548A52368D1}">
      <dsp:nvSpPr>
        <dsp:cNvPr id="0" name=""/>
        <dsp:cNvSpPr/>
      </dsp:nvSpPr>
      <dsp:spPr>
        <a:xfrm>
          <a:off x="4565288"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A8B57-C81F-F545-8E5C-060B22ED4F73}">
      <dsp:nvSpPr>
        <dsp:cNvPr id="0" name=""/>
        <dsp:cNvSpPr/>
      </dsp:nvSpPr>
      <dsp:spPr>
        <a:xfrm>
          <a:off x="5231256" y="2531744"/>
          <a:ext cx="1357931" cy="168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mj-lt"/>
            <a:buNone/>
          </a:pPr>
          <a:r>
            <a:rPr lang="el-GR" sz="1100" b="1" kern="1200" dirty="0"/>
            <a:t>Οργάνωση Δράσεων Ευαισθητοποίησης &amp; Ενημέρωσης</a:t>
          </a:r>
          <a:endParaRPr lang="en-GB" sz="1100" kern="1200" dirty="0"/>
        </a:p>
      </dsp:txBody>
      <dsp:txXfrm>
        <a:off x="5231256" y="2531744"/>
        <a:ext cx="1357931" cy="1687829"/>
      </dsp:txXfrm>
    </dsp:sp>
    <dsp:sp modelId="{7CF3B87C-3FB1-F948-87E2-BD63F1EFE55F}">
      <dsp:nvSpPr>
        <dsp:cNvPr id="0" name=""/>
        <dsp:cNvSpPr/>
      </dsp:nvSpPr>
      <dsp:spPr>
        <a:xfrm>
          <a:off x="5699243"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40729-701B-334E-BCB9-4667450CC3D8}">
      <dsp:nvSpPr>
        <dsp:cNvPr id="0" name=""/>
        <dsp:cNvSpPr/>
      </dsp:nvSpPr>
      <dsp:spPr>
        <a:xfrm>
          <a:off x="6613991" y="0"/>
          <a:ext cx="964100" cy="168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Κόστος λειτουργίας Συστήματος </a:t>
          </a:r>
          <a:r>
            <a:rPr lang="el-GR" sz="1100" b="1" kern="1200" dirty="0" err="1"/>
            <a:t>ΔσΠ</a:t>
          </a:r>
          <a:endParaRPr lang="en-GB" sz="1100" kern="1200" dirty="0"/>
        </a:p>
      </dsp:txBody>
      <dsp:txXfrm>
        <a:off x="6613991" y="0"/>
        <a:ext cx="964100" cy="1687829"/>
      </dsp:txXfrm>
    </dsp:sp>
    <dsp:sp modelId="{4B4EC290-EB83-2343-A0F4-9FC1DBD83772}">
      <dsp:nvSpPr>
        <dsp:cNvPr id="0" name=""/>
        <dsp:cNvSpPr/>
      </dsp:nvSpPr>
      <dsp:spPr>
        <a:xfrm>
          <a:off x="6885062"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5A3DA-A91B-4C49-8AC8-6F845BC9A7D2}">
      <dsp:nvSpPr>
        <dsp:cNvPr id="0" name=""/>
        <dsp:cNvSpPr/>
      </dsp:nvSpPr>
      <dsp:spPr>
        <a:xfrm>
          <a:off x="0" y="1265872"/>
          <a:ext cx="8424167" cy="168782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6B9886-23CD-884D-AE24-873042C9BBFB}">
      <dsp:nvSpPr>
        <dsp:cNvPr id="0" name=""/>
        <dsp:cNvSpPr/>
      </dsp:nvSpPr>
      <dsp:spPr>
        <a:xfrm>
          <a:off x="3659" y="0"/>
          <a:ext cx="1307723" cy="1687829"/>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Διασφάλιση διαθεσιμότητας μονάδας επεξεργασίας βιοαποβλήτων</a:t>
          </a:r>
          <a:endParaRPr lang="en-GB" sz="1100" kern="1200" dirty="0"/>
        </a:p>
      </dsp:txBody>
      <dsp:txXfrm>
        <a:off x="3659" y="0"/>
        <a:ext cx="1307723" cy="1687829"/>
      </dsp:txXfrm>
    </dsp:sp>
    <dsp:sp modelId="{6C45BF68-E27B-8C4C-9A6C-A78403A9AFB1}">
      <dsp:nvSpPr>
        <dsp:cNvPr id="0" name=""/>
        <dsp:cNvSpPr/>
      </dsp:nvSpPr>
      <dsp:spPr>
        <a:xfrm>
          <a:off x="446542"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F7789-6AA1-3047-B0B2-5A581951515A}">
      <dsp:nvSpPr>
        <dsp:cNvPr id="0" name=""/>
        <dsp:cNvSpPr/>
      </dsp:nvSpPr>
      <dsp:spPr>
        <a:xfrm>
          <a:off x="1336186" y="2531744"/>
          <a:ext cx="1091089" cy="168782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mj-lt"/>
            <a:buNone/>
          </a:pPr>
          <a:r>
            <a:rPr lang="el-GR" sz="1100" b="1" kern="1200" dirty="0"/>
            <a:t>Αρχικός Σχεδιασμός Συστήματος </a:t>
          </a:r>
          <a:r>
            <a:rPr lang="el-GR" sz="1100" b="1" kern="1200" dirty="0" err="1"/>
            <a:t>ΔσΠ</a:t>
          </a:r>
          <a:endParaRPr lang="en-GB" sz="1100" kern="1200" dirty="0"/>
        </a:p>
      </dsp:txBody>
      <dsp:txXfrm>
        <a:off x="1336186" y="2531744"/>
        <a:ext cx="1091089" cy="1687829"/>
      </dsp:txXfrm>
    </dsp:sp>
    <dsp:sp modelId="{E6B23289-3039-E24E-8CFA-1047DEADE77D}">
      <dsp:nvSpPr>
        <dsp:cNvPr id="0" name=""/>
        <dsp:cNvSpPr/>
      </dsp:nvSpPr>
      <dsp:spPr>
        <a:xfrm>
          <a:off x="1670752"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FCA67-D4A4-AB41-B4E6-38B2D6B4AD08}">
      <dsp:nvSpPr>
        <dsp:cNvPr id="0" name=""/>
        <dsp:cNvSpPr/>
      </dsp:nvSpPr>
      <dsp:spPr>
        <a:xfrm>
          <a:off x="2452079" y="0"/>
          <a:ext cx="904437" cy="168782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Επιλογή Συστήματος </a:t>
          </a:r>
          <a:r>
            <a:rPr lang="el-GR" sz="1100" b="1" kern="1200" dirty="0" err="1"/>
            <a:t>ΔσΠ</a:t>
          </a:r>
          <a:endParaRPr lang="en-GB" sz="1100" kern="1200" dirty="0"/>
        </a:p>
      </dsp:txBody>
      <dsp:txXfrm>
        <a:off x="2452079" y="0"/>
        <a:ext cx="904437" cy="1687829"/>
      </dsp:txXfrm>
    </dsp:sp>
    <dsp:sp modelId="{94895320-8321-AE47-A968-1CCC2CC49C9B}">
      <dsp:nvSpPr>
        <dsp:cNvPr id="0" name=""/>
        <dsp:cNvSpPr/>
      </dsp:nvSpPr>
      <dsp:spPr>
        <a:xfrm>
          <a:off x="2693319"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A33413-9762-734B-8460-532E361BF123}">
      <dsp:nvSpPr>
        <dsp:cNvPr id="0" name=""/>
        <dsp:cNvSpPr/>
      </dsp:nvSpPr>
      <dsp:spPr>
        <a:xfrm>
          <a:off x="3381320" y="2531744"/>
          <a:ext cx="939956" cy="168782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mj-lt"/>
            <a:buNone/>
          </a:pPr>
          <a:r>
            <a:rPr lang="el-GR" sz="1100" b="1" kern="1200" dirty="0"/>
            <a:t>Επιλογή &amp; Προμήθεια Υλικών και Εξοπλισμού</a:t>
          </a:r>
          <a:endParaRPr lang="en-GB" sz="1100" kern="1200" dirty="0"/>
        </a:p>
      </dsp:txBody>
      <dsp:txXfrm>
        <a:off x="3381320" y="2531744"/>
        <a:ext cx="939956" cy="1687829"/>
      </dsp:txXfrm>
    </dsp:sp>
    <dsp:sp modelId="{F679BC9C-9F78-C242-A403-DEA5C1A0F88D}">
      <dsp:nvSpPr>
        <dsp:cNvPr id="0" name=""/>
        <dsp:cNvSpPr/>
      </dsp:nvSpPr>
      <dsp:spPr>
        <a:xfrm>
          <a:off x="3640320"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5AC8D-B390-2B45-8312-333D8F36D35C}">
      <dsp:nvSpPr>
        <dsp:cNvPr id="0" name=""/>
        <dsp:cNvSpPr/>
      </dsp:nvSpPr>
      <dsp:spPr>
        <a:xfrm>
          <a:off x="4346080" y="0"/>
          <a:ext cx="860371" cy="1687829"/>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Συλλογή και μεταφορά αποβλήτων </a:t>
          </a:r>
          <a:endParaRPr lang="en-GB" sz="1100" kern="1200" dirty="0"/>
        </a:p>
      </dsp:txBody>
      <dsp:txXfrm>
        <a:off x="4346080" y="0"/>
        <a:ext cx="860371" cy="1687829"/>
      </dsp:txXfrm>
    </dsp:sp>
    <dsp:sp modelId="{CD23409E-9FA4-8D4D-974F-3548A52368D1}">
      <dsp:nvSpPr>
        <dsp:cNvPr id="0" name=""/>
        <dsp:cNvSpPr/>
      </dsp:nvSpPr>
      <dsp:spPr>
        <a:xfrm>
          <a:off x="4565288"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A8B57-C81F-F545-8E5C-060B22ED4F73}">
      <dsp:nvSpPr>
        <dsp:cNvPr id="0" name=""/>
        <dsp:cNvSpPr/>
      </dsp:nvSpPr>
      <dsp:spPr>
        <a:xfrm>
          <a:off x="5231256" y="2531744"/>
          <a:ext cx="1357931" cy="168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mj-lt"/>
            <a:buNone/>
          </a:pPr>
          <a:r>
            <a:rPr lang="el-GR" sz="1100" b="1" kern="1200" dirty="0"/>
            <a:t>Οργάνωση Δράσεων Ευαισθητοποίησης &amp; Ενημέρωσης</a:t>
          </a:r>
          <a:endParaRPr lang="en-GB" sz="1100" kern="1200" dirty="0"/>
        </a:p>
      </dsp:txBody>
      <dsp:txXfrm>
        <a:off x="5231256" y="2531744"/>
        <a:ext cx="1357931" cy="1687829"/>
      </dsp:txXfrm>
    </dsp:sp>
    <dsp:sp modelId="{7CF3B87C-3FB1-F948-87E2-BD63F1EFE55F}">
      <dsp:nvSpPr>
        <dsp:cNvPr id="0" name=""/>
        <dsp:cNvSpPr/>
      </dsp:nvSpPr>
      <dsp:spPr>
        <a:xfrm>
          <a:off x="5699243"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40729-701B-334E-BCB9-4667450CC3D8}">
      <dsp:nvSpPr>
        <dsp:cNvPr id="0" name=""/>
        <dsp:cNvSpPr/>
      </dsp:nvSpPr>
      <dsp:spPr>
        <a:xfrm>
          <a:off x="6613991" y="0"/>
          <a:ext cx="964100" cy="168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Κόστος λειτουργίας Συστήματος </a:t>
          </a:r>
          <a:r>
            <a:rPr lang="el-GR" sz="1100" b="1" kern="1200" dirty="0" err="1"/>
            <a:t>ΔσΠ</a:t>
          </a:r>
          <a:endParaRPr lang="en-GB" sz="1100" kern="1200" dirty="0"/>
        </a:p>
      </dsp:txBody>
      <dsp:txXfrm>
        <a:off x="6613991" y="0"/>
        <a:ext cx="964100" cy="1687829"/>
      </dsp:txXfrm>
    </dsp:sp>
    <dsp:sp modelId="{4B4EC290-EB83-2343-A0F4-9FC1DBD83772}">
      <dsp:nvSpPr>
        <dsp:cNvPr id="0" name=""/>
        <dsp:cNvSpPr/>
      </dsp:nvSpPr>
      <dsp:spPr>
        <a:xfrm>
          <a:off x="6885062"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5A3DA-A91B-4C49-8AC8-6F845BC9A7D2}">
      <dsp:nvSpPr>
        <dsp:cNvPr id="0" name=""/>
        <dsp:cNvSpPr/>
      </dsp:nvSpPr>
      <dsp:spPr>
        <a:xfrm>
          <a:off x="0" y="1265872"/>
          <a:ext cx="8424167" cy="168782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6B9886-23CD-884D-AE24-873042C9BBFB}">
      <dsp:nvSpPr>
        <dsp:cNvPr id="0" name=""/>
        <dsp:cNvSpPr/>
      </dsp:nvSpPr>
      <dsp:spPr>
        <a:xfrm>
          <a:off x="3659" y="0"/>
          <a:ext cx="1307723" cy="1687829"/>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Διασφάλιση διαθεσιμότητας μονάδας επεξεργασίας βιοαποβλήτων</a:t>
          </a:r>
          <a:endParaRPr lang="en-GB" sz="1100" kern="1200" dirty="0"/>
        </a:p>
      </dsp:txBody>
      <dsp:txXfrm>
        <a:off x="3659" y="0"/>
        <a:ext cx="1307723" cy="1687829"/>
      </dsp:txXfrm>
    </dsp:sp>
    <dsp:sp modelId="{6C45BF68-E27B-8C4C-9A6C-A78403A9AFB1}">
      <dsp:nvSpPr>
        <dsp:cNvPr id="0" name=""/>
        <dsp:cNvSpPr/>
      </dsp:nvSpPr>
      <dsp:spPr>
        <a:xfrm>
          <a:off x="446542"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F7789-6AA1-3047-B0B2-5A581951515A}">
      <dsp:nvSpPr>
        <dsp:cNvPr id="0" name=""/>
        <dsp:cNvSpPr/>
      </dsp:nvSpPr>
      <dsp:spPr>
        <a:xfrm>
          <a:off x="1336186" y="2531744"/>
          <a:ext cx="1091089" cy="168782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mj-lt"/>
            <a:buNone/>
          </a:pPr>
          <a:r>
            <a:rPr lang="el-GR" sz="1100" b="1" kern="1200" dirty="0"/>
            <a:t>Αρχικός Σχεδιασμός Συστήματος </a:t>
          </a:r>
          <a:r>
            <a:rPr lang="el-GR" sz="1100" b="1" kern="1200" dirty="0" err="1"/>
            <a:t>ΔσΠ</a:t>
          </a:r>
          <a:endParaRPr lang="en-GB" sz="1100" kern="1200" dirty="0"/>
        </a:p>
      </dsp:txBody>
      <dsp:txXfrm>
        <a:off x="1336186" y="2531744"/>
        <a:ext cx="1091089" cy="1687829"/>
      </dsp:txXfrm>
    </dsp:sp>
    <dsp:sp modelId="{E6B23289-3039-E24E-8CFA-1047DEADE77D}">
      <dsp:nvSpPr>
        <dsp:cNvPr id="0" name=""/>
        <dsp:cNvSpPr/>
      </dsp:nvSpPr>
      <dsp:spPr>
        <a:xfrm>
          <a:off x="1670752"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FCA67-D4A4-AB41-B4E6-38B2D6B4AD08}">
      <dsp:nvSpPr>
        <dsp:cNvPr id="0" name=""/>
        <dsp:cNvSpPr/>
      </dsp:nvSpPr>
      <dsp:spPr>
        <a:xfrm>
          <a:off x="2452079" y="0"/>
          <a:ext cx="904437" cy="168782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Επιλογή Συστήματος </a:t>
          </a:r>
          <a:r>
            <a:rPr lang="el-GR" sz="1100" b="1" kern="1200" dirty="0" err="1"/>
            <a:t>ΔσΠ</a:t>
          </a:r>
          <a:endParaRPr lang="en-GB" sz="1100" kern="1200" dirty="0"/>
        </a:p>
      </dsp:txBody>
      <dsp:txXfrm>
        <a:off x="2452079" y="0"/>
        <a:ext cx="904437" cy="1687829"/>
      </dsp:txXfrm>
    </dsp:sp>
    <dsp:sp modelId="{94895320-8321-AE47-A968-1CCC2CC49C9B}">
      <dsp:nvSpPr>
        <dsp:cNvPr id="0" name=""/>
        <dsp:cNvSpPr/>
      </dsp:nvSpPr>
      <dsp:spPr>
        <a:xfrm>
          <a:off x="2693319"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A33413-9762-734B-8460-532E361BF123}">
      <dsp:nvSpPr>
        <dsp:cNvPr id="0" name=""/>
        <dsp:cNvSpPr/>
      </dsp:nvSpPr>
      <dsp:spPr>
        <a:xfrm>
          <a:off x="3381320" y="2531744"/>
          <a:ext cx="939956" cy="168782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mj-lt"/>
            <a:buNone/>
          </a:pPr>
          <a:r>
            <a:rPr lang="el-GR" sz="1100" b="1" kern="1200" dirty="0"/>
            <a:t>Επιλογή &amp; Προμήθεια Υλικών και Εξοπλισμού</a:t>
          </a:r>
          <a:endParaRPr lang="en-GB" sz="1100" kern="1200" dirty="0"/>
        </a:p>
      </dsp:txBody>
      <dsp:txXfrm>
        <a:off x="3381320" y="2531744"/>
        <a:ext cx="939956" cy="1687829"/>
      </dsp:txXfrm>
    </dsp:sp>
    <dsp:sp modelId="{F679BC9C-9F78-C242-A403-DEA5C1A0F88D}">
      <dsp:nvSpPr>
        <dsp:cNvPr id="0" name=""/>
        <dsp:cNvSpPr/>
      </dsp:nvSpPr>
      <dsp:spPr>
        <a:xfrm>
          <a:off x="3640320"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5AC8D-B390-2B45-8312-333D8F36D35C}">
      <dsp:nvSpPr>
        <dsp:cNvPr id="0" name=""/>
        <dsp:cNvSpPr/>
      </dsp:nvSpPr>
      <dsp:spPr>
        <a:xfrm>
          <a:off x="4346080" y="0"/>
          <a:ext cx="860371" cy="1687829"/>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Συλλογή και μεταφορά αποβλήτων </a:t>
          </a:r>
          <a:endParaRPr lang="en-GB" sz="1100" kern="1200" dirty="0"/>
        </a:p>
      </dsp:txBody>
      <dsp:txXfrm>
        <a:off x="4346080" y="0"/>
        <a:ext cx="860371" cy="1687829"/>
      </dsp:txXfrm>
    </dsp:sp>
    <dsp:sp modelId="{CD23409E-9FA4-8D4D-974F-3548A52368D1}">
      <dsp:nvSpPr>
        <dsp:cNvPr id="0" name=""/>
        <dsp:cNvSpPr/>
      </dsp:nvSpPr>
      <dsp:spPr>
        <a:xfrm>
          <a:off x="4565288"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A8B57-C81F-F545-8E5C-060B22ED4F73}">
      <dsp:nvSpPr>
        <dsp:cNvPr id="0" name=""/>
        <dsp:cNvSpPr/>
      </dsp:nvSpPr>
      <dsp:spPr>
        <a:xfrm>
          <a:off x="5231256" y="2531744"/>
          <a:ext cx="1357931" cy="1687829"/>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mj-lt"/>
            <a:buNone/>
          </a:pPr>
          <a:r>
            <a:rPr lang="el-GR" sz="1100" b="1" kern="1200" dirty="0"/>
            <a:t>Οργάνωση Δράσεων Ευαισθητοποίησης &amp; Ενημέρωσης</a:t>
          </a:r>
          <a:endParaRPr lang="en-GB" sz="1100" kern="1200" dirty="0"/>
        </a:p>
      </dsp:txBody>
      <dsp:txXfrm>
        <a:off x="5231256" y="2531744"/>
        <a:ext cx="1357931" cy="1687829"/>
      </dsp:txXfrm>
    </dsp:sp>
    <dsp:sp modelId="{7CF3B87C-3FB1-F948-87E2-BD63F1EFE55F}">
      <dsp:nvSpPr>
        <dsp:cNvPr id="0" name=""/>
        <dsp:cNvSpPr/>
      </dsp:nvSpPr>
      <dsp:spPr>
        <a:xfrm>
          <a:off x="5699243"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40729-701B-334E-BCB9-4667450CC3D8}">
      <dsp:nvSpPr>
        <dsp:cNvPr id="0" name=""/>
        <dsp:cNvSpPr/>
      </dsp:nvSpPr>
      <dsp:spPr>
        <a:xfrm>
          <a:off x="6613991" y="0"/>
          <a:ext cx="964100" cy="168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Κόστος λειτουργίας Συστήματος </a:t>
          </a:r>
          <a:r>
            <a:rPr lang="el-GR" sz="1100" b="1" kern="1200" dirty="0" err="1"/>
            <a:t>ΔσΠ</a:t>
          </a:r>
          <a:endParaRPr lang="en-GB" sz="1100" kern="1200" dirty="0"/>
        </a:p>
      </dsp:txBody>
      <dsp:txXfrm>
        <a:off x="6613991" y="0"/>
        <a:ext cx="964100" cy="1687829"/>
      </dsp:txXfrm>
    </dsp:sp>
    <dsp:sp modelId="{4B4EC290-EB83-2343-A0F4-9FC1DBD83772}">
      <dsp:nvSpPr>
        <dsp:cNvPr id="0" name=""/>
        <dsp:cNvSpPr/>
      </dsp:nvSpPr>
      <dsp:spPr>
        <a:xfrm>
          <a:off x="6885062"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5A3DA-A91B-4C49-8AC8-6F845BC9A7D2}">
      <dsp:nvSpPr>
        <dsp:cNvPr id="0" name=""/>
        <dsp:cNvSpPr/>
      </dsp:nvSpPr>
      <dsp:spPr>
        <a:xfrm>
          <a:off x="0" y="1265872"/>
          <a:ext cx="8424167" cy="168782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6B9886-23CD-884D-AE24-873042C9BBFB}">
      <dsp:nvSpPr>
        <dsp:cNvPr id="0" name=""/>
        <dsp:cNvSpPr/>
      </dsp:nvSpPr>
      <dsp:spPr>
        <a:xfrm>
          <a:off x="3659" y="0"/>
          <a:ext cx="1307723" cy="1687829"/>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Διασφάλιση διαθεσιμότητας μονάδας επεξεργασίας βιοαποβλήτων</a:t>
          </a:r>
          <a:endParaRPr lang="en-GB" sz="1100" kern="1200" dirty="0"/>
        </a:p>
      </dsp:txBody>
      <dsp:txXfrm>
        <a:off x="3659" y="0"/>
        <a:ext cx="1307723" cy="1687829"/>
      </dsp:txXfrm>
    </dsp:sp>
    <dsp:sp modelId="{6C45BF68-E27B-8C4C-9A6C-A78403A9AFB1}">
      <dsp:nvSpPr>
        <dsp:cNvPr id="0" name=""/>
        <dsp:cNvSpPr/>
      </dsp:nvSpPr>
      <dsp:spPr>
        <a:xfrm>
          <a:off x="446542"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F7789-6AA1-3047-B0B2-5A581951515A}">
      <dsp:nvSpPr>
        <dsp:cNvPr id="0" name=""/>
        <dsp:cNvSpPr/>
      </dsp:nvSpPr>
      <dsp:spPr>
        <a:xfrm>
          <a:off x="1336186" y="2531744"/>
          <a:ext cx="1091089" cy="168782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mj-lt"/>
            <a:buNone/>
          </a:pPr>
          <a:r>
            <a:rPr lang="el-GR" sz="1100" b="1" kern="1200" dirty="0"/>
            <a:t>Αρχικός Σχεδιασμός Συστήματος </a:t>
          </a:r>
          <a:r>
            <a:rPr lang="el-GR" sz="1100" b="1" kern="1200" dirty="0" err="1"/>
            <a:t>ΔσΠ</a:t>
          </a:r>
          <a:endParaRPr lang="en-GB" sz="1100" kern="1200" dirty="0"/>
        </a:p>
      </dsp:txBody>
      <dsp:txXfrm>
        <a:off x="1336186" y="2531744"/>
        <a:ext cx="1091089" cy="1687829"/>
      </dsp:txXfrm>
    </dsp:sp>
    <dsp:sp modelId="{E6B23289-3039-E24E-8CFA-1047DEADE77D}">
      <dsp:nvSpPr>
        <dsp:cNvPr id="0" name=""/>
        <dsp:cNvSpPr/>
      </dsp:nvSpPr>
      <dsp:spPr>
        <a:xfrm>
          <a:off x="1670752"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FCA67-D4A4-AB41-B4E6-38B2D6B4AD08}">
      <dsp:nvSpPr>
        <dsp:cNvPr id="0" name=""/>
        <dsp:cNvSpPr/>
      </dsp:nvSpPr>
      <dsp:spPr>
        <a:xfrm>
          <a:off x="2452079" y="0"/>
          <a:ext cx="904437" cy="168782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Επιλογή Συστήματος </a:t>
          </a:r>
          <a:r>
            <a:rPr lang="el-GR" sz="1100" b="1" kern="1200" dirty="0" err="1"/>
            <a:t>ΔσΠ</a:t>
          </a:r>
          <a:endParaRPr lang="en-GB" sz="1100" kern="1200" dirty="0"/>
        </a:p>
      </dsp:txBody>
      <dsp:txXfrm>
        <a:off x="2452079" y="0"/>
        <a:ext cx="904437" cy="1687829"/>
      </dsp:txXfrm>
    </dsp:sp>
    <dsp:sp modelId="{94895320-8321-AE47-A968-1CCC2CC49C9B}">
      <dsp:nvSpPr>
        <dsp:cNvPr id="0" name=""/>
        <dsp:cNvSpPr/>
      </dsp:nvSpPr>
      <dsp:spPr>
        <a:xfrm>
          <a:off x="2693319"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A33413-9762-734B-8460-532E361BF123}">
      <dsp:nvSpPr>
        <dsp:cNvPr id="0" name=""/>
        <dsp:cNvSpPr/>
      </dsp:nvSpPr>
      <dsp:spPr>
        <a:xfrm>
          <a:off x="3381320" y="2531744"/>
          <a:ext cx="939956" cy="168782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mj-lt"/>
            <a:buNone/>
          </a:pPr>
          <a:r>
            <a:rPr lang="el-GR" sz="1100" b="1" kern="1200" dirty="0"/>
            <a:t>Επιλογή &amp; Προμήθεια Υλικών και Εξοπλισμού</a:t>
          </a:r>
          <a:endParaRPr lang="en-GB" sz="1100" kern="1200" dirty="0"/>
        </a:p>
      </dsp:txBody>
      <dsp:txXfrm>
        <a:off x="3381320" y="2531744"/>
        <a:ext cx="939956" cy="1687829"/>
      </dsp:txXfrm>
    </dsp:sp>
    <dsp:sp modelId="{F679BC9C-9F78-C242-A403-DEA5C1A0F88D}">
      <dsp:nvSpPr>
        <dsp:cNvPr id="0" name=""/>
        <dsp:cNvSpPr/>
      </dsp:nvSpPr>
      <dsp:spPr>
        <a:xfrm>
          <a:off x="3640320"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5AC8D-B390-2B45-8312-333D8F36D35C}">
      <dsp:nvSpPr>
        <dsp:cNvPr id="0" name=""/>
        <dsp:cNvSpPr/>
      </dsp:nvSpPr>
      <dsp:spPr>
        <a:xfrm>
          <a:off x="4346080" y="0"/>
          <a:ext cx="860371" cy="1687829"/>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Συλλογή και μεταφορά αποβλήτων </a:t>
          </a:r>
          <a:endParaRPr lang="en-GB" sz="1100" kern="1200" dirty="0"/>
        </a:p>
      </dsp:txBody>
      <dsp:txXfrm>
        <a:off x="4346080" y="0"/>
        <a:ext cx="860371" cy="1687829"/>
      </dsp:txXfrm>
    </dsp:sp>
    <dsp:sp modelId="{CD23409E-9FA4-8D4D-974F-3548A52368D1}">
      <dsp:nvSpPr>
        <dsp:cNvPr id="0" name=""/>
        <dsp:cNvSpPr/>
      </dsp:nvSpPr>
      <dsp:spPr>
        <a:xfrm>
          <a:off x="4565288"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A8B57-C81F-F545-8E5C-060B22ED4F73}">
      <dsp:nvSpPr>
        <dsp:cNvPr id="0" name=""/>
        <dsp:cNvSpPr/>
      </dsp:nvSpPr>
      <dsp:spPr>
        <a:xfrm>
          <a:off x="5231256" y="2531744"/>
          <a:ext cx="1357931" cy="1687829"/>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mj-lt"/>
            <a:buNone/>
          </a:pPr>
          <a:r>
            <a:rPr lang="el-GR" sz="1100" b="1" kern="1200" dirty="0"/>
            <a:t>Οργάνωση Δράσεων Ευαισθητοποίησης &amp; Ενημέρωσης</a:t>
          </a:r>
          <a:endParaRPr lang="en-GB" sz="1100" kern="1200" dirty="0"/>
        </a:p>
      </dsp:txBody>
      <dsp:txXfrm>
        <a:off x="5231256" y="2531744"/>
        <a:ext cx="1357931" cy="1687829"/>
      </dsp:txXfrm>
    </dsp:sp>
    <dsp:sp modelId="{7CF3B87C-3FB1-F948-87E2-BD63F1EFE55F}">
      <dsp:nvSpPr>
        <dsp:cNvPr id="0" name=""/>
        <dsp:cNvSpPr/>
      </dsp:nvSpPr>
      <dsp:spPr>
        <a:xfrm>
          <a:off x="5699243"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40729-701B-334E-BCB9-4667450CC3D8}">
      <dsp:nvSpPr>
        <dsp:cNvPr id="0" name=""/>
        <dsp:cNvSpPr/>
      </dsp:nvSpPr>
      <dsp:spPr>
        <a:xfrm>
          <a:off x="6613991" y="0"/>
          <a:ext cx="964100" cy="168782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Κόστος λειτουργίας Συστήματος </a:t>
          </a:r>
          <a:r>
            <a:rPr lang="el-GR" sz="1100" b="1" kern="1200" dirty="0" err="1"/>
            <a:t>ΔσΠ</a:t>
          </a:r>
          <a:endParaRPr lang="en-GB" sz="1100" kern="1200" dirty="0"/>
        </a:p>
      </dsp:txBody>
      <dsp:txXfrm>
        <a:off x="6613991" y="0"/>
        <a:ext cx="964100" cy="1687829"/>
      </dsp:txXfrm>
    </dsp:sp>
    <dsp:sp modelId="{4B4EC290-EB83-2343-A0F4-9FC1DBD83772}">
      <dsp:nvSpPr>
        <dsp:cNvPr id="0" name=""/>
        <dsp:cNvSpPr/>
      </dsp:nvSpPr>
      <dsp:spPr>
        <a:xfrm>
          <a:off x="6885062"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37943-9D9E-5847-B2B4-75C71557C05B}">
      <dsp:nvSpPr>
        <dsp:cNvPr id="0" name=""/>
        <dsp:cNvSpPr/>
      </dsp:nvSpPr>
      <dsp:spPr>
        <a:xfrm>
          <a:off x="2262960" y="1225620"/>
          <a:ext cx="496311" cy="91440"/>
        </a:xfrm>
        <a:custGeom>
          <a:avLst/>
          <a:gdLst/>
          <a:ahLst/>
          <a:cxnLst/>
          <a:rect l="0" t="0" r="0" b="0"/>
          <a:pathLst>
            <a:path>
              <a:moveTo>
                <a:pt x="0" y="45720"/>
              </a:moveTo>
              <a:lnTo>
                <a:pt x="265255" y="45720"/>
              </a:lnTo>
              <a:lnTo>
                <a:pt x="265255" y="46263"/>
              </a:lnTo>
              <a:lnTo>
                <a:pt x="496311" y="4626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497943" y="1268736"/>
        <a:ext cx="26345" cy="5208"/>
      </dsp:txXfrm>
    </dsp:sp>
    <dsp:sp modelId="{701C5716-D4E5-CB43-9C9E-436FDB77CF87}">
      <dsp:nvSpPr>
        <dsp:cNvPr id="0" name=""/>
        <dsp:cNvSpPr/>
      </dsp:nvSpPr>
      <dsp:spPr>
        <a:xfrm>
          <a:off x="0" y="591912"/>
          <a:ext cx="2264760" cy="13588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Πρωτόκολλο δειγματοληψίας</a:t>
          </a:r>
          <a:endParaRPr lang="en-GB" sz="1600" kern="1200" dirty="0"/>
        </a:p>
      </dsp:txBody>
      <dsp:txXfrm>
        <a:off x="0" y="591912"/>
        <a:ext cx="2264760" cy="1358856"/>
      </dsp:txXfrm>
    </dsp:sp>
    <dsp:sp modelId="{200EEAAE-9807-A045-BBF6-88525A4C13D3}">
      <dsp:nvSpPr>
        <dsp:cNvPr id="0" name=""/>
        <dsp:cNvSpPr/>
      </dsp:nvSpPr>
      <dsp:spPr>
        <a:xfrm>
          <a:off x="5054631" y="1226164"/>
          <a:ext cx="490294" cy="91440"/>
        </a:xfrm>
        <a:custGeom>
          <a:avLst/>
          <a:gdLst/>
          <a:ahLst/>
          <a:cxnLst/>
          <a:rect l="0" t="0" r="0" b="0"/>
          <a:pathLst>
            <a:path>
              <a:moveTo>
                <a:pt x="0" y="45720"/>
              </a:moveTo>
              <a:lnTo>
                <a:pt x="4902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86756" y="1269279"/>
        <a:ext cx="26044" cy="5208"/>
      </dsp:txXfrm>
    </dsp:sp>
    <dsp:sp modelId="{C3277A76-324E-E142-A20C-37A634EAE7F3}">
      <dsp:nvSpPr>
        <dsp:cNvPr id="0" name=""/>
        <dsp:cNvSpPr/>
      </dsp:nvSpPr>
      <dsp:spPr>
        <a:xfrm>
          <a:off x="2791671" y="592455"/>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l-GR" sz="1600" kern="1200" dirty="0"/>
            <a:t>Περιβαλλοντική και κοινωνικοοικονομική αξιολόγηση του διαχειριστικού συστήματος</a:t>
          </a:r>
          <a:endParaRPr lang="en-GB" sz="1600" kern="1200" dirty="0"/>
        </a:p>
      </dsp:txBody>
      <dsp:txXfrm>
        <a:off x="2791671" y="592455"/>
        <a:ext cx="2264760" cy="1358856"/>
      </dsp:txXfrm>
    </dsp:sp>
    <dsp:sp modelId="{485553C7-0887-A44C-8D89-99D3FD18C3DC}">
      <dsp:nvSpPr>
        <dsp:cNvPr id="0" name=""/>
        <dsp:cNvSpPr/>
      </dsp:nvSpPr>
      <dsp:spPr>
        <a:xfrm>
          <a:off x="1138396" y="1949512"/>
          <a:ext cx="5571310" cy="490294"/>
        </a:xfrm>
        <a:custGeom>
          <a:avLst/>
          <a:gdLst/>
          <a:ahLst/>
          <a:cxnLst/>
          <a:rect l="0" t="0" r="0" b="0"/>
          <a:pathLst>
            <a:path>
              <a:moveTo>
                <a:pt x="5571310" y="0"/>
              </a:moveTo>
              <a:lnTo>
                <a:pt x="5571310" y="262247"/>
              </a:lnTo>
              <a:lnTo>
                <a:pt x="0" y="262247"/>
              </a:lnTo>
              <a:lnTo>
                <a:pt x="0" y="49029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784161" y="2192055"/>
        <a:ext cx="279780" cy="5208"/>
      </dsp:txXfrm>
    </dsp:sp>
    <dsp:sp modelId="{ACDF944A-0B05-2544-980A-2679CCD4841D}">
      <dsp:nvSpPr>
        <dsp:cNvPr id="0" name=""/>
        <dsp:cNvSpPr/>
      </dsp:nvSpPr>
      <dsp:spPr>
        <a:xfrm>
          <a:off x="5577326" y="592455"/>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l-GR" sz="1600" kern="1200" dirty="0"/>
            <a:t>Αξιολόγηση του στερεού προϊόντος</a:t>
          </a:r>
          <a:endParaRPr lang="en-GB" sz="1600" kern="1200" dirty="0"/>
        </a:p>
      </dsp:txBody>
      <dsp:txXfrm>
        <a:off x="5577326" y="592455"/>
        <a:ext cx="2264760" cy="1358856"/>
      </dsp:txXfrm>
    </dsp:sp>
    <dsp:sp modelId="{26BEB370-A254-7141-85BD-463F27F4E943}">
      <dsp:nvSpPr>
        <dsp:cNvPr id="0" name=""/>
        <dsp:cNvSpPr/>
      </dsp:nvSpPr>
      <dsp:spPr>
        <a:xfrm>
          <a:off x="2268976" y="3105914"/>
          <a:ext cx="490294" cy="91440"/>
        </a:xfrm>
        <a:custGeom>
          <a:avLst/>
          <a:gdLst/>
          <a:ahLst/>
          <a:cxnLst/>
          <a:rect l="0" t="0" r="0" b="0"/>
          <a:pathLst>
            <a:path>
              <a:moveTo>
                <a:pt x="0" y="45720"/>
              </a:moveTo>
              <a:lnTo>
                <a:pt x="4902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01101" y="3149030"/>
        <a:ext cx="26044" cy="5208"/>
      </dsp:txXfrm>
    </dsp:sp>
    <dsp:sp modelId="{34205755-892D-F04E-A7B2-2D4FC550FFBD}">
      <dsp:nvSpPr>
        <dsp:cNvPr id="0" name=""/>
        <dsp:cNvSpPr/>
      </dsp:nvSpPr>
      <dsp:spPr>
        <a:xfrm>
          <a:off x="6016" y="2472206"/>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l-GR" sz="1600" kern="1200" dirty="0"/>
            <a:t>Κατάρτιση Οδηγού Βέλτιστης Πρακτικής  </a:t>
          </a:r>
          <a:endParaRPr lang="en-GB" sz="1600" kern="1200" dirty="0"/>
        </a:p>
      </dsp:txBody>
      <dsp:txXfrm>
        <a:off x="6016" y="2472206"/>
        <a:ext cx="2264760" cy="1358856"/>
      </dsp:txXfrm>
    </dsp:sp>
    <dsp:sp modelId="{F41BFC6C-99E0-B741-BABA-D8970BE1BD2F}">
      <dsp:nvSpPr>
        <dsp:cNvPr id="0" name=""/>
        <dsp:cNvSpPr/>
      </dsp:nvSpPr>
      <dsp:spPr>
        <a:xfrm>
          <a:off x="5054631" y="3105914"/>
          <a:ext cx="490294" cy="91440"/>
        </a:xfrm>
        <a:custGeom>
          <a:avLst/>
          <a:gdLst/>
          <a:ahLst/>
          <a:cxnLst/>
          <a:rect l="0" t="0" r="0" b="0"/>
          <a:pathLst>
            <a:path>
              <a:moveTo>
                <a:pt x="0" y="45720"/>
              </a:moveTo>
              <a:lnTo>
                <a:pt x="4902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86756" y="3149030"/>
        <a:ext cx="26044" cy="5208"/>
      </dsp:txXfrm>
    </dsp:sp>
    <dsp:sp modelId="{F63C47CA-E032-B84A-B2D0-3BF1C1388B2A}">
      <dsp:nvSpPr>
        <dsp:cNvPr id="0" name=""/>
        <dsp:cNvSpPr/>
      </dsp:nvSpPr>
      <dsp:spPr>
        <a:xfrm>
          <a:off x="2791671" y="2472206"/>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Ετοιμασία σχετικού διατάγματος ‘Βέλτιστης Πρακτικής’. </a:t>
          </a:r>
          <a:endParaRPr lang="en-GB" sz="1600" kern="1200" dirty="0"/>
        </a:p>
      </dsp:txBody>
      <dsp:txXfrm>
        <a:off x="2791671" y="2472206"/>
        <a:ext cx="2264760" cy="1358856"/>
      </dsp:txXfrm>
    </dsp:sp>
    <dsp:sp modelId="{3EF7B30D-A5DC-B149-80F8-04596ABC5478}">
      <dsp:nvSpPr>
        <dsp:cNvPr id="0" name=""/>
        <dsp:cNvSpPr/>
      </dsp:nvSpPr>
      <dsp:spPr>
        <a:xfrm>
          <a:off x="5577326" y="2472206"/>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Έκθεση Ολοκλήρωσης </a:t>
          </a:r>
          <a:endParaRPr lang="en-GB" sz="1600" kern="1200" dirty="0"/>
        </a:p>
      </dsp:txBody>
      <dsp:txXfrm>
        <a:off x="5577326" y="2472206"/>
        <a:ext cx="2264760" cy="13588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37943-9D9E-5847-B2B4-75C71557C05B}">
      <dsp:nvSpPr>
        <dsp:cNvPr id="0" name=""/>
        <dsp:cNvSpPr/>
      </dsp:nvSpPr>
      <dsp:spPr>
        <a:xfrm>
          <a:off x="2262960" y="1225620"/>
          <a:ext cx="496311" cy="91440"/>
        </a:xfrm>
        <a:custGeom>
          <a:avLst/>
          <a:gdLst/>
          <a:ahLst/>
          <a:cxnLst/>
          <a:rect l="0" t="0" r="0" b="0"/>
          <a:pathLst>
            <a:path>
              <a:moveTo>
                <a:pt x="0" y="45720"/>
              </a:moveTo>
              <a:lnTo>
                <a:pt x="265255" y="45720"/>
              </a:lnTo>
              <a:lnTo>
                <a:pt x="265255" y="46263"/>
              </a:lnTo>
              <a:lnTo>
                <a:pt x="496311" y="4626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497943" y="1268736"/>
        <a:ext cx="26345" cy="5208"/>
      </dsp:txXfrm>
    </dsp:sp>
    <dsp:sp modelId="{701C5716-D4E5-CB43-9C9E-436FDB77CF87}">
      <dsp:nvSpPr>
        <dsp:cNvPr id="0" name=""/>
        <dsp:cNvSpPr/>
      </dsp:nvSpPr>
      <dsp:spPr>
        <a:xfrm>
          <a:off x="0" y="591912"/>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Πρωτόκολλο δειγματοληψίας</a:t>
          </a:r>
          <a:endParaRPr lang="en-GB" sz="1600" kern="1200" dirty="0"/>
        </a:p>
      </dsp:txBody>
      <dsp:txXfrm>
        <a:off x="0" y="591912"/>
        <a:ext cx="2264760" cy="1358856"/>
      </dsp:txXfrm>
    </dsp:sp>
    <dsp:sp modelId="{200EEAAE-9807-A045-BBF6-88525A4C13D3}">
      <dsp:nvSpPr>
        <dsp:cNvPr id="0" name=""/>
        <dsp:cNvSpPr/>
      </dsp:nvSpPr>
      <dsp:spPr>
        <a:xfrm>
          <a:off x="5054631" y="1226164"/>
          <a:ext cx="490294" cy="91440"/>
        </a:xfrm>
        <a:custGeom>
          <a:avLst/>
          <a:gdLst/>
          <a:ahLst/>
          <a:cxnLst/>
          <a:rect l="0" t="0" r="0" b="0"/>
          <a:pathLst>
            <a:path>
              <a:moveTo>
                <a:pt x="0" y="45720"/>
              </a:moveTo>
              <a:lnTo>
                <a:pt x="4902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86756" y="1269279"/>
        <a:ext cx="26044" cy="5208"/>
      </dsp:txXfrm>
    </dsp:sp>
    <dsp:sp modelId="{C3277A76-324E-E142-A20C-37A634EAE7F3}">
      <dsp:nvSpPr>
        <dsp:cNvPr id="0" name=""/>
        <dsp:cNvSpPr/>
      </dsp:nvSpPr>
      <dsp:spPr>
        <a:xfrm>
          <a:off x="2791671" y="592455"/>
          <a:ext cx="2264760" cy="1358856"/>
        </a:xfrm>
        <a:prstGeom prst="rect">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l-GR" sz="1600" kern="1200" dirty="0"/>
            <a:t>Περιβαλλοντική και κοινωνικοοικονομική αξιολόγηση του διαχειριστικού συστήματος</a:t>
          </a:r>
          <a:endParaRPr lang="en-GB" sz="1600" kern="1200" dirty="0"/>
        </a:p>
      </dsp:txBody>
      <dsp:txXfrm>
        <a:off x="2791671" y="592455"/>
        <a:ext cx="2264760" cy="1358856"/>
      </dsp:txXfrm>
    </dsp:sp>
    <dsp:sp modelId="{485553C7-0887-A44C-8D89-99D3FD18C3DC}">
      <dsp:nvSpPr>
        <dsp:cNvPr id="0" name=""/>
        <dsp:cNvSpPr/>
      </dsp:nvSpPr>
      <dsp:spPr>
        <a:xfrm>
          <a:off x="1138396" y="1949512"/>
          <a:ext cx="5571310" cy="490294"/>
        </a:xfrm>
        <a:custGeom>
          <a:avLst/>
          <a:gdLst/>
          <a:ahLst/>
          <a:cxnLst/>
          <a:rect l="0" t="0" r="0" b="0"/>
          <a:pathLst>
            <a:path>
              <a:moveTo>
                <a:pt x="5571310" y="0"/>
              </a:moveTo>
              <a:lnTo>
                <a:pt x="5571310" y="262247"/>
              </a:lnTo>
              <a:lnTo>
                <a:pt x="0" y="262247"/>
              </a:lnTo>
              <a:lnTo>
                <a:pt x="0" y="49029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784161" y="2192055"/>
        <a:ext cx="279780" cy="5208"/>
      </dsp:txXfrm>
    </dsp:sp>
    <dsp:sp modelId="{ACDF944A-0B05-2544-980A-2679CCD4841D}">
      <dsp:nvSpPr>
        <dsp:cNvPr id="0" name=""/>
        <dsp:cNvSpPr/>
      </dsp:nvSpPr>
      <dsp:spPr>
        <a:xfrm>
          <a:off x="5577326" y="592455"/>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l-GR" sz="1600" kern="1200" dirty="0"/>
            <a:t>Αξιολόγηση του στερεού προϊόντος</a:t>
          </a:r>
          <a:endParaRPr lang="en-GB" sz="1600" kern="1200" dirty="0"/>
        </a:p>
      </dsp:txBody>
      <dsp:txXfrm>
        <a:off x="5577326" y="592455"/>
        <a:ext cx="2264760" cy="1358856"/>
      </dsp:txXfrm>
    </dsp:sp>
    <dsp:sp modelId="{26BEB370-A254-7141-85BD-463F27F4E943}">
      <dsp:nvSpPr>
        <dsp:cNvPr id="0" name=""/>
        <dsp:cNvSpPr/>
      </dsp:nvSpPr>
      <dsp:spPr>
        <a:xfrm>
          <a:off x="2268976" y="3105914"/>
          <a:ext cx="490294" cy="91440"/>
        </a:xfrm>
        <a:custGeom>
          <a:avLst/>
          <a:gdLst/>
          <a:ahLst/>
          <a:cxnLst/>
          <a:rect l="0" t="0" r="0" b="0"/>
          <a:pathLst>
            <a:path>
              <a:moveTo>
                <a:pt x="0" y="45720"/>
              </a:moveTo>
              <a:lnTo>
                <a:pt x="4902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01101" y="3149030"/>
        <a:ext cx="26044" cy="5208"/>
      </dsp:txXfrm>
    </dsp:sp>
    <dsp:sp modelId="{34205755-892D-F04E-A7B2-2D4FC550FFBD}">
      <dsp:nvSpPr>
        <dsp:cNvPr id="0" name=""/>
        <dsp:cNvSpPr/>
      </dsp:nvSpPr>
      <dsp:spPr>
        <a:xfrm>
          <a:off x="6016" y="2472206"/>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l-GR" sz="1600" kern="1200" dirty="0"/>
            <a:t>Κατάρτιση Οδηγού Βέλτιστης Πρακτικής  </a:t>
          </a:r>
          <a:endParaRPr lang="en-GB" sz="1600" kern="1200" dirty="0"/>
        </a:p>
      </dsp:txBody>
      <dsp:txXfrm>
        <a:off x="6016" y="2472206"/>
        <a:ext cx="2264760" cy="1358856"/>
      </dsp:txXfrm>
    </dsp:sp>
    <dsp:sp modelId="{F41BFC6C-99E0-B741-BABA-D8970BE1BD2F}">
      <dsp:nvSpPr>
        <dsp:cNvPr id="0" name=""/>
        <dsp:cNvSpPr/>
      </dsp:nvSpPr>
      <dsp:spPr>
        <a:xfrm>
          <a:off x="5054631" y="3105914"/>
          <a:ext cx="490294" cy="91440"/>
        </a:xfrm>
        <a:custGeom>
          <a:avLst/>
          <a:gdLst/>
          <a:ahLst/>
          <a:cxnLst/>
          <a:rect l="0" t="0" r="0" b="0"/>
          <a:pathLst>
            <a:path>
              <a:moveTo>
                <a:pt x="0" y="45720"/>
              </a:moveTo>
              <a:lnTo>
                <a:pt x="4902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86756" y="3149030"/>
        <a:ext cx="26044" cy="5208"/>
      </dsp:txXfrm>
    </dsp:sp>
    <dsp:sp modelId="{F63C47CA-E032-B84A-B2D0-3BF1C1388B2A}">
      <dsp:nvSpPr>
        <dsp:cNvPr id="0" name=""/>
        <dsp:cNvSpPr/>
      </dsp:nvSpPr>
      <dsp:spPr>
        <a:xfrm>
          <a:off x="2791671" y="2472206"/>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Ετοιμασία σχετικού διατάγματος ‘Βέλτιστης Πρακτικής’. </a:t>
          </a:r>
          <a:endParaRPr lang="en-GB" sz="1600" kern="1200" dirty="0"/>
        </a:p>
      </dsp:txBody>
      <dsp:txXfrm>
        <a:off x="2791671" y="2472206"/>
        <a:ext cx="2264760" cy="1358856"/>
      </dsp:txXfrm>
    </dsp:sp>
    <dsp:sp modelId="{3EF7B30D-A5DC-B149-80F8-04596ABC5478}">
      <dsp:nvSpPr>
        <dsp:cNvPr id="0" name=""/>
        <dsp:cNvSpPr/>
      </dsp:nvSpPr>
      <dsp:spPr>
        <a:xfrm>
          <a:off x="5577326" y="2472206"/>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Έκθεση Ολοκλήρωσης </a:t>
          </a:r>
          <a:endParaRPr lang="en-GB" sz="1600" kern="1200" dirty="0"/>
        </a:p>
      </dsp:txBody>
      <dsp:txXfrm>
        <a:off x="5577326" y="2472206"/>
        <a:ext cx="2264760" cy="13588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37943-9D9E-5847-B2B4-75C71557C05B}">
      <dsp:nvSpPr>
        <dsp:cNvPr id="0" name=""/>
        <dsp:cNvSpPr/>
      </dsp:nvSpPr>
      <dsp:spPr>
        <a:xfrm>
          <a:off x="2262960" y="1225620"/>
          <a:ext cx="496311" cy="91440"/>
        </a:xfrm>
        <a:custGeom>
          <a:avLst/>
          <a:gdLst/>
          <a:ahLst/>
          <a:cxnLst/>
          <a:rect l="0" t="0" r="0" b="0"/>
          <a:pathLst>
            <a:path>
              <a:moveTo>
                <a:pt x="0" y="45720"/>
              </a:moveTo>
              <a:lnTo>
                <a:pt x="265255" y="45720"/>
              </a:lnTo>
              <a:lnTo>
                <a:pt x="265255" y="46263"/>
              </a:lnTo>
              <a:lnTo>
                <a:pt x="496311" y="4626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497943" y="1268736"/>
        <a:ext cx="26345" cy="5208"/>
      </dsp:txXfrm>
    </dsp:sp>
    <dsp:sp modelId="{701C5716-D4E5-CB43-9C9E-436FDB77CF87}">
      <dsp:nvSpPr>
        <dsp:cNvPr id="0" name=""/>
        <dsp:cNvSpPr/>
      </dsp:nvSpPr>
      <dsp:spPr>
        <a:xfrm>
          <a:off x="0" y="591912"/>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Πρωτόκολλο δειγματοληψίας</a:t>
          </a:r>
          <a:endParaRPr lang="en-GB" sz="1600" kern="1200" dirty="0"/>
        </a:p>
      </dsp:txBody>
      <dsp:txXfrm>
        <a:off x="0" y="591912"/>
        <a:ext cx="2264760" cy="1358856"/>
      </dsp:txXfrm>
    </dsp:sp>
    <dsp:sp modelId="{200EEAAE-9807-A045-BBF6-88525A4C13D3}">
      <dsp:nvSpPr>
        <dsp:cNvPr id="0" name=""/>
        <dsp:cNvSpPr/>
      </dsp:nvSpPr>
      <dsp:spPr>
        <a:xfrm>
          <a:off x="5054631" y="1226164"/>
          <a:ext cx="490294" cy="91440"/>
        </a:xfrm>
        <a:custGeom>
          <a:avLst/>
          <a:gdLst/>
          <a:ahLst/>
          <a:cxnLst/>
          <a:rect l="0" t="0" r="0" b="0"/>
          <a:pathLst>
            <a:path>
              <a:moveTo>
                <a:pt x="0" y="45720"/>
              </a:moveTo>
              <a:lnTo>
                <a:pt x="4902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86756" y="1269279"/>
        <a:ext cx="26044" cy="5208"/>
      </dsp:txXfrm>
    </dsp:sp>
    <dsp:sp modelId="{C3277A76-324E-E142-A20C-37A634EAE7F3}">
      <dsp:nvSpPr>
        <dsp:cNvPr id="0" name=""/>
        <dsp:cNvSpPr/>
      </dsp:nvSpPr>
      <dsp:spPr>
        <a:xfrm>
          <a:off x="2791671" y="592455"/>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l-GR" sz="1600" kern="1200" dirty="0"/>
            <a:t>Περιβαλλοντική και κοινωνικοοικονομική αξιολόγηση του διαχειριστικού συστήματος</a:t>
          </a:r>
          <a:endParaRPr lang="en-GB" sz="1600" kern="1200" dirty="0"/>
        </a:p>
      </dsp:txBody>
      <dsp:txXfrm>
        <a:off x="2791671" y="592455"/>
        <a:ext cx="2264760" cy="1358856"/>
      </dsp:txXfrm>
    </dsp:sp>
    <dsp:sp modelId="{485553C7-0887-A44C-8D89-99D3FD18C3DC}">
      <dsp:nvSpPr>
        <dsp:cNvPr id="0" name=""/>
        <dsp:cNvSpPr/>
      </dsp:nvSpPr>
      <dsp:spPr>
        <a:xfrm>
          <a:off x="1138396" y="1949512"/>
          <a:ext cx="5571310" cy="490294"/>
        </a:xfrm>
        <a:custGeom>
          <a:avLst/>
          <a:gdLst/>
          <a:ahLst/>
          <a:cxnLst/>
          <a:rect l="0" t="0" r="0" b="0"/>
          <a:pathLst>
            <a:path>
              <a:moveTo>
                <a:pt x="5571310" y="0"/>
              </a:moveTo>
              <a:lnTo>
                <a:pt x="5571310" y="262247"/>
              </a:lnTo>
              <a:lnTo>
                <a:pt x="0" y="262247"/>
              </a:lnTo>
              <a:lnTo>
                <a:pt x="0" y="49029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784161" y="2192055"/>
        <a:ext cx="279780" cy="5208"/>
      </dsp:txXfrm>
    </dsp:sp>
    <dsp:sp modelId="{ACDF944A-0B05-2544-980A-2679CCD4841D}">
      <dsp:nvSpPr>
        <dsp:cNvPr id="0" name=""/>
        <dsp:cNvSpPr/>
      </dsp:nvSpPr>
      <dsp:spPr>
        <a:xfrm>
          <a:off x="5577326" y="592455"/>
          <a:ext cx="2264760" cy="1358856"/>
        </a:xfrm>
        <a:prstGeom prst="rect">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l-GR" sz="1600" kern="1200" dirty="0"/>
            <a:t>Αξιολόγηση του στερεού προϊόντος</a:t>
          </a:r>
          <a:endParaRPr lang="en-GB" sz="1600" kern="1200" dirty="0"/>
        </a:p>
      </dsp:txBody>
      <dsp:txXfrm>
        <a:off x="5577326" y="592455"/>
        <a:ext cx="2264760" cy="1358856"/>
      </dsp:txXfrm>
    </dsp:sp>
    <dsp:sp modelId="{26BEB370-A254-7141-85BD-463F27F4E943}">
      <dsp:nvSpPr>
        <dsp:cNvPr id="0" name=""/>
        <dsp:cNvSpPr/>
      </dsp:nvSpPr>
      <dsp:spPr>
        <a:xfrm>
          <a:off x="2268976" y="3105914"/>
          <a:ext cx="490294" cy="91440"/>
        </a:xfrm>
        <a:custGeom>
          <a:avLst/>
          <a:gdLst/>
          <a:ahLst/>
          <a:cxnLst/>
          <a:rect l="0" t="0" r="0" b="0"/>
          <a:pathLst>
            <a:path>
              <a:moveTo>
                <a:pt x="0" y="45720"/>
              </a:moveTo>
              <a:lnTo>
                <a:pt x="4902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01101" y="3149030"/>
        <a:ext cx="26044" cy="5208"/>
      </dsp:txXfrm>
    </dsp:sp>
    <dsp:sp modelId="{34205755-892D-F04E-A7B2-2D4FC550FFBD}">
      <dsp:nvSpPr>
        <dsp:cNvPr id="0" name=""/>
        <dsp:cNvSpPr/>
      </dsp:nvSpPr>
      <dsp:spPr>
        <a:xfrm>
          <a:off x="6016" y="2472206"/>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l-GR" sz="1600" kern="1200" dirty="0"/>
            <a:t>Κατάρτιση Οδηγού Βέλτιστης Πρακτικής  </a:t>
          </a:r>
          <a:endParaRPr lang="en-GB" sz="1600" kern="1200" dirty="0"/>
        </a:p>
      </dsp:txBody>
      <dsp:txXfrm>
        <a:off x="6016" y="2472206"/>
        <a:ext cx="2264760" cy="1358856"/>
      </dsp:txXfrm>
    </dsp:sp>
    <dsp:sp modelId="{F41BFC6C-99E0-B741-BABA-D8970BE1BD2F}">
      <dsp:nvSpPr>
        <dsp:cNvPr id="0" name=""/>
        <dsp:cNvSpPr/>
      </dsp:nvSpPr>
      <dsp:spPr>
        <a:xfrm>
          <a:off x="5054631" y="3105914"/>
          <a:ext cx="490294" cy="91440"/>
        </a:xfrm>
        <a:custGeom>
          <a:avLst/>
          <a:gdLst/>
          <a:ahLst/>
          <a:cxnLst/>
          <a:rect l="0" t="0" r="0" b="0"/>
          <a:pathLst>
            <a:path>
              <a:moveTo>
                <a:pt x="0" y="45720"/>
              </a:moveTo>
              <a:lnTo>
                <a:pt x="4902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86756" y="3149030"/>
        <a:ext cx="26044" cy="5208"/>
      </dsp:txXfrm>
    </dsp:sp>
    <dsp:sp modelId="{F63C47CA-E032-B84A-B2D0-3BF1C1388B2A}">
      <dsp:nvSpPr>
        <dsp:cNvPr id="0" name=""/>
        <dsp:cNvSpPr/>
      </dsp:nvSpPr>
      <dsp:spPr>
        <a:xfrm>
          <a:off x="2791671" y="2472206"/>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Ετοιμασία σχετικού διατάγματος ‘Βέλτιστης Πρακτικής’. </a:t>
          </a:r>
          <a:endParaRPr lang="en-GB" sz="1600" kern="1200" dirty="0"/>
        </a:p>
      </dsp:txBody>
      <dsp:txXfrm>
        <a:off x="2791671" y="2472206"/>
        <a:ext cx="2264760" cy="1358856"/>
      </dsp:txXfrm>
    </dsp:sp>
    <dsp:sp modelId="{3EF7B30D-A5DC-B149-80F8-04596ABC5478}">
      <dsp:nvSpPr>
        <dsp:cNvPr id="0" name=""/>
        <dsp:cNvSpPr/>
      </dsp:nvSpPr>
      <dsp:spPr>
        <a:xfrm>
          <a:off x="5577326" y="2472206"/>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Έκθεση Ολοκλήρωσης </a:t>
          </a:r>
          <a:endParaRPr lang="en-GB" sz="1600" kern="1200" dirty="0"/>
        </a:p>
      </dsp:txBody>
      <dsp:txXfrm>
        <a:off x="5577326" y="2472206"/>
        <a:ext cx="2264760" cy="13588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37943-9D9E-5847-B2B4-75C71557C05B}">
      <dsp:nvSpPr>
        <dsp:cNvPr id="0" name=""/>
        <dsp:cNvSpPr/>
      </dsp:nvSpPr>
      <dsp:spPr>
        <a:xfrm>
          <a:off x="2262960" y="1225620"/>
          <a:ext cx="496311" cy="91440"/>
        </a:xfrm>
        <a:custGeom>
          <a:avLst/>
          <a:gdLst/>
          <a:ahLst/>
          <a:cxnLst/>
          <a:rect l="0" t="0" r="0" b="0"/>
          <a:pathLst>
            <a:path>
              <a:moveTo>
                <a:pt x="0" y="45720"/>
              </a:moveTo>
              <a:lnTo>
                <a:pt x="265255" y="45720"/>
              </a:lnTo>
              <a:lnTo>
                <a:pt x="265255" y="46263"/>
              </a:lnTo>
              <a:lnTo>
                <a:pt x="496311" y="4626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497943" y="1268736"/>
        <a:ext cx="26345" cy="5208"/>
      </dsp:txXfrm>
    </dsp:sp>
    <dsp:sp modelId="{701C5716-D4E5-CB43-9C9E-436FDB77CF87}">
      <dsp:nvSpPr>
        <dsp:cNvPr id="0" name=""/>
        <dsp:cNvSpPr/>
      </dsp:nvSpPr>
      <dsp:spPr>
        <a:xfrm>
          <a:off x="0" y="591912"/>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Πρωτόκολλο δειγματοληψίας</a:t>
          </a:r>
          <a:endParaRPr lang="en-GB" sz="1600" kern="1200" dirty="0"/>
        </a:p>
      </dsp:txBody>
      <dsp:txXfrm>
        <a:off x="0" y="591912"/>
        <a:ext cx="2264760" cy="1358856"/>
      </dsp:txXfrm>
    </dsp:sp>
    <dsp:sp modelId="{200EEAAE-9807-A045-BBF6-88525A4C13D3}">
      <dsp:nvSpPr>
        <dsp:cNvPr id="0" name=""/>
        <dsp:cNvSpPr/>
      </dsp:nvSpPr>
      <dsp:spPr>
        <a:xfrm>
          <a:off x="5054631" y="1226164"/>
          <a:ext cx="490294" cy="91440"/>
        </a:xfrm>
        <a:custGeom>
          <a:avLst/>
          <a:gdLst/>
          <a:ahLst/>
          <a:cxnLst/>
          <a:rect l="0" t="0" r="0" b="0"/>
          <a:pathLst>
            <a:path>
              <a:moveTo>
                <a:pt x="0" y="45720"/>
              </a:moveTo>
              <a:lnTo>
                <a:pt x="4902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86756" y="1269279"/>
        <a:ext cx="26044" cy="5208"/>
      </dsp:txXfrm>
    </dsp:sp>
    <dsp:sp modelId="{C3277A76-324E-E142-A20C-37A634EAE7F3}">
      <dsp:nvSpPr>
        <dsp:cNvPr id="0" name=""/>
        <dsp:cNvSpPr/>
      </dsp:nvSpPr>
      <dsp:spPr>
        <a:xfrm>
          <a:off x="2791671" y="592455"/>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l-GR" sz="1600" kern="1200" dirty="0"/>
            <a:t>Περιβαλλοντική και κοινωνικοοικονομική αξιολόγηση του διαχειριστικού συστήματος</a:t>
          </a:r>
          <a:endParaRPr lang="en-GB" sz="1600" kern="1200" dirty="0"/>
        </a:p>
      </dsp:txBody>
      <dsp:txXfrm>
        <a:off x="2791671" y="592455"/>
        <a:ext cx="2264760" cy="1358856"/>
      </dsp:txXfrm>
    </dsp:sp>
    <dsp:sp modelId="{485553C7-0887-A44C-8D89-99D3FD18C3DC}">
      <dsp:nvSpPr>
        <dsp:cNvPr id="0" name=""/>
        <dsp:cNvSpPr/>
      </dsp:nvSpPr>
      <dsp:spPr>
        <a:xfrm>
          <a:off x="1138396" y="1949512"/>
          <a:ext cx="5571310" cy="490294"/>
        </a:xfrm>
        <a:custGeom>
          <a:avLst/>
          <a:gdLst/>
          <a:ahLst/>
          <a:cxnLst/>
          <a:rect l="0" t="0" r="0" b="0"/>
          <a:pathLst>
            <a:path>
              <a:moveTo>
                <a:pt x="5571310" y="0"/>
              </a:moveTo>
              <a:lnTo>
                <a:pt x="5571310" y="262247"/>
              </a:lnTo>
              <a:lnTo>
                <a:pt x="0" y="262247"/>
              </a:lnTo>
              <a:lnTo>
                <a:pt x="0" y="49029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784161" y="2192055"/>
        <a:ext cx="279780" cy="5208"/>
      </dsp:txXfrm>
    </dsp:sp>
    <dsp:sp modelId="{ACDF944A-0B05-2544-980A-2679CCD4841D}">
      <dsp:nvSpPr>
        <dsp:cNvPr id="0" name=""/>
        <dsp:cNvSpPr/>
      </dsp:nvSpPr>
      <dsp:spPr>
        <a:xfrm>
          <a:off x="5577326" y="592455"/>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l-GR" sz="1600" kern="1200" dirty="0"/>
            <a:t>Αξιολόγηση του στερεού προϊόντος</a:t>
          </a:r>
          <a:endParaRPr lang="en-GB" sz="1600" kern="1200" dirty="0"/>
        </a:p>
      </dsp:txBody>
      <dsp:txXfrm>
        <a:off x="5577326" y="592455"/>
        <a:ext cx="2264760" cy="1358856"/>
      </dsp:txXfrm>
    </dsp:sp>
    <dsp:sp modelId="{26BEB370-A254-7141-85BD-463F27F4E943}">
      <dsp:nvSpPr>
        <dsp:cNvPr id="0" name=""/>
        <dsp:cNvSpPr/>
      </dsp:nvSpPr>
      <dsp:spPr>
        <a:xfrm>
          <a:off x="2268976" y="3105914"/>
          <a:ext cx="490294" cy="91440"/>
        </a:xfrm>
        <a:custGeom>
          <a:avLst/>
          <a:gdLst/>
          <a:ahLst/>
          <a:cxnLst/>
          <a:rect l="0" t="0" r="0" b="0"/>
          <a:pathLst>
            <a:path>
              <a:moveTo>
                <a:pt x="0" y="45720"/>
              </a:moveTo>
              <a:lnTo>
                <a:pt x="4902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01101" y="3149030"/>
        <a:ext cx="26044" cy="5208"/>
      </dsp:txXfrm>
    </dsp:sp>
    <dsp:sp modelId="{34205755-892D-F04E-A7B2-2D4FC550FFBD}">
      <dsp:nvSpPr>
        <dsp:cNvPr id="0" name=""/>
        <dsp:cNvSpPr/>
      </dsp:nvSpPr>
      <dsp:spPr>
        <a:xfrm>
          <a:off x="6016" y="2472206"/>
          <a:ext cx="2264760" cy="1358856"/>
        </a:xfrm>
        <a:prstGeom prst="rect">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l-GR" sz="1600" kern="1200" dirty="0"/>
            <a:t>Κατάρτιση Οδηγού Βέλτιστης Πρακτικής  </a:t>
          </a:r>
          <a:endParaRPr lang="en-GB" sz="1600" kern="1200" dirty="0"/>
        </a:p>
      </dsp:txBody>
      <dsp:txXfrm>
        <a:off x="6016" y="2472206"/>
        <a:ext cx="2264760" cy="1358856"/>
      </dsp:txXfrm>
    </dsp:sp>
    <dsp:sp modelId="{F41BFC6C-99E0-B741-BABA-D8970BE1BD2F}">
      <dsp:nvSpPr>
        <dsp:cNvPr id="0" name=""/>
        <dsp:cNvSpPr/>
      </dsp:nvSpPr>
      <dsp:spPr>
        <a:xfrm>
          <a:off x="5054631" y="3105914"/>
          <a:ext cx="490294" cy="91440"/>
        </a:xfrm>
        <a:custGeom>
          <a:avLst/>
          <a:gdLst/>
          <a:ahLst/>
          <a:cxnLst/>
          <a:rect l="0" t="0" r="0" b="0"/>
          <a:pathLst>
            <a:path>
              <a:moveTo>
                <a:pt x="0" y="45720"/>
              </a:moveTo>
              <a:lnTo>
                <a:pt x="4902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86756" y="3149030"/>
        <a:ext cx="26044" cy="5208"/>
      </dsp:txXfrm>
    </dsp:sp>
    <dsp:sp modelId="{F63C47CA-E032-B84A-B2D0-3BF1C1388B2A}">
      <dsp:nvSpPr>
        <dsp:cNvPr id="0" name=""/>
        <dsp:cNvSpPr/>
      </dsp:nvSpPr>
      <dsp:spPr>
        <a:xfrm>
          <a:off x="2791671" y="2472206"/>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Ετοιμασία σχετικού διατάγματος ‘Βέλτιστης Πρακτικής’. </a:t>
          </a:r>
          <a:endParaRPr lang="en-GB" sz="1600" kern="1200" dirty="0"/>
        </a:p>
      </dsp:txBody>
      <dsp:txXfrm>
        <a:off x="2791671" y="2472206"/>
        <a:ext cx="2264760" cy="1358856"/>
      </dsp:txXfrm>
    </dsp:sp>
    <dsp:sp modelId="{3EF7B30D-A5DC-B149-80F8-04596ABC5478}">
      <dsp:nvSpPr>
        <dsp:cNvPr id="0" name=""/>
        <dsp:cNvSpPr/>
      </dsp:nvSpPr>
      <dsp:spPr>
        <a:xfrm>
          <a:off x="5577326" y="2472206"/>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Έκθεση Ολοκλήρωσης </a:t>
          </a:r>
          <a:endParaRPr lang="en-GB" sz="1600" kern="1200" dirty="0"/>
        </a:p>
      </dsp:txBody>
      <dsp:txXfrm>
        <a:off x="5577326" y="2472206"/>
        <a:ext cx="2264760" cy="13588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37943-9D9E-5847-B2B4-75C71557C05B}">
      <dsp:nvSpPr>
        <dsp:cNvPr id="0" name=""/>
        <dsp:cNvSpPr/>
      </dsp:nvSpPr>
      <dsp:spPr>
        <a:xfrm>
          <a:off x="2262960" y="1225620"/>
          <a:ext cx="496311" cy="91440"/>
        </a:xfrm>
        <a:custGeom>
          <a:avLst/>
          <a:gdLst/>
          <a:ahLst/>
          <a:cxnLst/>
          <a:rect l="0" t="0" r="0" b="0"/>
          <a:pathLst>
            <a:path>
              <a:moveTo>
                <a:pt x="0" y="45720"/>
              </a:moveTo>
              <a:lnTo>
                <a:pt x="265255" y="45720"/>
              </a:lnTo>
              <a:lnTo>
                <a:pt x="265255" y="46263"/>
              </a:lnTo>
              <a:lnTo>
                <a:pt x="496311" y="4626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497943" y="1268736"/>
        <a:ext cx="26345" cy="5208"/>
      </dsp:txXfrm>
    </dsp:sp>
    <dsp:sp modelId="{701C5716-D4E5-CB43-9C9E-436FDB77CF87}">
      <dsp:nvSpPr>
        <dsp:cNvPr id="0" name=""/>
        <dsp:cNvSpPr/>
      </dsp:nvSpPr>
      <dsp:spPr>
        <a:xfrm>
          <a:off x="0" y="591912"/>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Πρωτόκολλο δειγματοληψίας</a:t>
          </a:r>
          <a:endParaRPr lang="en-GB" sz="1600" kern="1200" dirty="0"/>
        </a:p>
      </dsp:txBody>
      <dsp:txXfrm>
        <a:off x="0" y="591912"/>
        <a:ext cx="2264760" cy="1358856"/>
      </dsp:txXfrm>
    </dsp:sp>
    <dsp:sp modelId="{200EEAAE-9807-A045-BBF6-88525A4C13D3}">
      <dsp:nvSpPr>
        <dsp:cNvPr id="0" name=""/>
        <dsp:cNvSpPr/>
      </dsp:nvSpPr>
      <dsp:spPr>
        <a:xfrm>
          <a:off x="5054631" y="1226164"/>
          <a:ext cx="490294" cy="91440"/>
        </a:xfrm>
        <a:custGeom>
          <a:avLst/>
          <a:gdLst/>
          <a:ahLst/>
          <a:cxnLst/>
          <a:rect l="0" t="0" r="0" b="0"/>
          <a:pathLst>
            <a:path>
              <a:moveTo>
                <a:pt x="0" y="45720"/>
              </a:moveTo>
              <a:lnTo>
                <a:pt x="4902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86756" y="1269279"/>
        <a:ext cx="26044" cy="5208"/>
      </dsp:txXfrm>
    </dsp:sp>
    <dsp:sp modelId="{C3277A76-324E-E142-A20C-37A634EAE7F3}">
      <dsp:nvSpPr>
        <dsp:cNvPr id="0" name=""/>
        <dsp:cNvSpPr/>
      </dsp:nvSpPr>
      <dsp:spPr>
        <a:xfrm>
          <a:off x="2791671" y="592455"/>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l-GR" sz="1600" kern="1200" dirty="0"/>
            <a:t>Περιβαλλοντική και κοινωνικοοικονομική αξιολόγηση του διαχειριστικού συστήματος</a:t>
          </a:r>
          <a:endParaRPr lang="en-GB" sz="1600" kern="1200" dirty="0"/>
        </a:p>
      </dsp:txBody>
      <dsp:txXfrm>
        <a:off x="2791671" y="592455"/>
        <a:ext cx="2264760" cy="1358856"/>
      </dsp:txXfrm>
    </dsp:sp>
    <dsp:sp modelId="{485553C7-0887-A44C-8D89-99D3FD18C3DC}">
      <dsp:nvSpPr>
        <dsp:cNvPr id="0" name=""/>
        <dsp:cNvSpPr/>
      </dsp:nvSpPr>
      <dsp:spPr>
        <a:xfrm>
          <a:off x="1138396" y="1949512"/>
          <a:ext cx="5571310" cy="490294"/>
        </a:xfrm>
        <a:custGeom>
          <a:avLst/>
          <a:gdLst/>
          <a:ahLst/>
          <a:cxnLst/>
          <a:rect l="0" t="0" r="0" b="0"/>
          <a:pathLst>
            <a:path>
              <a:moveTo>
                <a:pt x="5571310" y="0"/>
              </a:moveTo>
              <a:lnTo>
                <a:pt x="5571310" y="262247"/>
              </a:lnTo>
              <a:lnTo>
                <a:pt x="0" y="262247"/>
              </a:lnTo>
              <a:lnTo>
                <a:pt x="0" y="49029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784161" y="2192055"/>
        <a:ext cx="279780" cy="5208"/>
      </dsp:txXfrm>
    </dsp:sp>
    <dsp:sp modelId="{ACDF944A-0B05-2544-980A-2679CCD4841D}">
      <dsp:nvSpPr>
        <dsp:cNvPr id="0" name=""/>
        <dsp:cNvSpPr/>
      </dsp:nvSpPr>
      <dsp:spPr>
        <a:xfrm>
          <a:off x="5577326" y="592455"/>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l-GR" sz="1600" kern="1200" dirty="0"/>
            <a:t>Αξιολόγηση του στερεού προϊόντος</a:t>
          </a:r>
          <a:endParaRPr lang="en-GB" sz="1600" kern="1200" dirty="0"/>
        </a:p>
      </dsp:txBody>
      <dsp:txXfrm>
        <a:off x="5577326" y="592455"/>
        <a:ext cx="2264760" cy="1358856"/>
      </dsp:txXfrm>
    </dsp:sp>
    <dsp:sp modelId="{26BEB370-A254-7141-85BD-463F27F4E943}">
      <dsp:nvSpPr>
        <dsp:cNvPr id="0" name=""/>
        <dsp:cNvSpPr/>
      </dsp:nvSpPr>
      <dsp:spPr>
        <a:xfrm>
          <a:off x="2268976" y="3105914"/>
          <a:ext cx="490294" cy="91440"/>
        </a:xfrm>
        <a:custGeom>
          <a:avLst/>
          <a:gdLst/>
          <a:ahLst/>
          <a:cxnLst/>
          <a:rect l="0" t="0" r="0" b="0"/>
          <a:pathLst>
            <a:path>
              <a:moveTo>
                <a:pt x="0" y="45720"/>
              </a:moveTo>
              <a:lnTo>
                <a:pt x="4902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01101" y="3149030"/>
        <a:ext cx="26044" cy="5208"/>
      </dsp:txXfrm>
    </dsp:sp>
    <dsp:sp modelId="{34205755-892D-F04E-A7B2-2D4FC550FFBD}">
      <dsp:nvSpPr>
        <dsp:cNvPr id="0" name=""/>
        <dsp:cNvSpPr/>
      </dsp:nvSpPr>
      <dsp:spPr>
        <a:xfrm>
          <a:off x="6016" y="2472206"/>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l-GR" sz="1600" kern="1200" dirty="0"/>
            <a:t>Κατάρτιση Οδηγού Βέλτιστης Πρακτικής  </a:t>
          </a:r>
          <a:endParaRPr lang="en-GB" sz="1600" kern="1200" dirty="0"/>
        </a:p>
      </dsp:txBody>
      <dsp:txXfrm>
        <a:off x="6016" y="2472206"/>
        <a:ext cx="2264760" cy="1358856"/>
      </dsp:txXfrm>
    </dsp:sp>
    <dsp:sp modelId="{F41BFC6C-99E0-B741-BABA-D8970BE1BD2F}">
      <dsp:nvSpPr>
        <dsp:cNvPr id="0" name=""/>
        <dsp:cNvSpPr/>
      </dsp:nvSpPr>
      <dsp:spPr>
        <a:xfrm>
          <a:off x="5054631" y="3105914"/>
          <a:ext cx="490294" cy="91440"/>
        </a:xfrm>
        <a:custGeom>
          <a:avLst/>
          <a:gdLst/>
          <a:ahLst/>
          <a:cxnLst/>
          <a:rect l="0" t="0" r="0" b="0"/>
          <a:pathLst>
            <a:path>
              <a:moveTo>
                <a:pt x="0" y="45720"/>
              </a:moveTo>
              <a:lnTo>
                <a:pt x="4902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86756" y="3149030"/>
        <a:ext cx="26044" cy="5208"/>
      </dsp:txXfrm>
    </dsp:sp>
    <dsp:sp modelId="{F63C47CA-E032-B84A-B2D0-3BF1C1388B2A}">
      <dsp:nvSpPr>
        <dsp:cNvPr id="0" name=""/>
        <dsp:cNvSpPr/>
      </dsp:nvSpPr>
      <dsp:spPr>
        <a:xfrm>
          <a:off x="2791671" y="2472206"/>
          <a:ext cx="2264760" cy="1358856"/>
        </a:xfrm>
        <a:prstGeom prst="rect">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Ετοιμασία σχετικού διατάγματος ‘Βέλτιστης Πρακτικής’. </a:t>
          </a:r>
          <a:endParaRPr lang="en-GB" sz="1600" kern="1200" dirty="0"/>
        </a:p>
      </dsp:txBody>
      <dsp:txXfrm>
        <a:off x="2791671" y="2472206"/>
        <a:ext cx="2264760" cy="1358856"/>
      </dsp:txXfrm>
    </dsp:sp>
    <dsp:sp modelId="{3EF7B30D-A5DC-B149-80F8-04596ABC5478}">
      <dsp:nvSpPr>
        <dsp:cNvPr id="0" name=""/>
        <dsp:cNvSpPr/>
      </dsp:nvSpPr>
      <dsp:spPr>
        <a:xfrm>
          <a:off x="5577326" y="2472206"/>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Έκθεση Ολοκλήρωσης </a:t>
          </a:r>
          <a:endParaRPr lang="en-GB" sz="1600" kern="1200" dirty="0"/>
        </a:p>
      </dsp:txBody>
      <dsp:txXfrm>
        <a:off x="5577326" y="2472206"/>
        <a:ext cx="2264760" cy="13588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37943-9D9E-5847-B2B4-75C71557C05B}">
      <dsp:nvSpPr>
        <dsp:cNvPr id="0" name=""/>
        <dsp:cNvSpPr/>
      </dsp:nvSpPr>
      <dsp:spPr>
        <a:xfrm>
          <a:off x="2262960" y="1225620"/>
          <a:ext cx="496311" cy="91440"/>
        </a:xfrm>
        <a:custGeom>
          <a:avLst/>
          <a:gdLst/>
          <a:ahLst/>
          <a:cxnLst/>
          <a:rect l="0" t="0" r="0" b="0"/>
          <a:pathLst>
            <a:path>
              <a:moveTo>
                <a:pt x="0" y="45720"/>
              </a:moveTo>
              <a:lnTo>
                <a:pt x="265255" y="45720"/>
              </a:lnTo>
              <a:lnTo>
                <a:pt x="265255" y="46263"/>
              </a:lnTo>
              <a:lnTo>
                <a:pt x="496311" y="4626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497943" y="1268736"/>
        <a:ext cx="26345" cy="5208"/>
      </dsp:txXfrm>
    </dsp:sp>
    <dsp:sp modelId="{701C5716-D4E5-CB43-9C9E-436FDB77CF87}">
      <dsp:nvSpPr>
        <dsp:cNvPr id="0" name=""/>
        <dsp:cNvSpPr/>
      </dsp:nvSpPr>
      <dsp:spPr>
        <a:xfrm>
          <a:off x="0" y="591912"/>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Πρωτόκολλο δειγματοληψίας</a:t>
          </a:r>
          <a:endParaRPr lang="en-GB" sz="1600" kern="1200" dirty="0"/>
        </a:p>
      </dsp:txBody>
      <dsp:txXfrm>
        <a:off x="0" y="591912"/>
        <a:ext cx="2264760" cy="1358856"/>
      </dsp:txXfrm>
    </dsp:sp>
    <dsp:sp modelId="{200EEAAE-9807-A045-BBF6-88525A4C13D3}">
      <dsp:nvSpPr>
        <dsp:cNvPr id="0" name=""/>
        <dsp:cNvSpPr/>
      </dsp:nvSpPr>
      <dsp:spPr>
        <a:xfrm>
          <a:off x="5054631" y="1226164"/>
          <a:ext cx="490294" cy="91440"/>
        </a:xfrm>
        <a:custGeom>
          <a:avLst/>
          <a:gdLst/>
          <a:ahLst/>
          <a:cxnLst/>
          <a:rect l="0" t="0" r="0" b="0"/>
          <a:pathLst>
            <a:path>
              <a:moveTo>
                <a:pt x="0" y="45720"/>
              </a:moveTo>
              <a:lnTo>
                <a:pt x="4902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86756" y="1269279"/>
        <a:ext cx="26044" cy="5208"/>
      </dsp:txXfrm>
    </dsp:sp>
    <dsp:sp modelId="{C3277A76-324E-E142-A20C-37A634EAE7F3}">
      <dsp:nvSpPr>
        <dsp:cNvPr id="0" name=""/>
        <dsp:cNvSpPr/>
      </dsp:nvSpPr>
      <dsp:spPr>
        <a:xfrm>
          <a:off x="2791671" y="592455"/>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l-GR" sz="1600" kern="1200" dirty="0"/>
            <a:t>Περιβαλλοντική και κοινωνικοοικονομική αξιολόγηση του διαχειριστικού συστήματος</a:t>
          </a:r>
          <a:endParaRPr lang="en-GB" sz="1600" kern="1200" dirty="0"/>
        </a:p>
      </dsp:txBody>
      <dsp:txXfrm>
        <a:off x="2791671" y="592455"/>
        <a:ext cx="2264760" cy="1358856"/>
      </dsp:txXfrm>
    </dsp:sp>
    <dsp:sp modelId="{485553C7-0887-A44C-8D89-99D3FD18C3DC}">
      <dsp:nvSpPr>
        <dsp:cNvPr id="0" name=""/>
        <dsp:cNvSpPr/>
      </dsp:nvSpPr>
      <dsp:spPr>
        <a:xfrm>
          <a:off x="1138396" y="1949512"/>
          <a:ext cx="5571310" cy="490294"/>
        </a:xfrm>
        <a:custGeom>
          <a:avLst/>
          <a:gdLst/>
          <a:ahLst/>
          <a:cxnLst/>
          <a:rect l="0" t="0" r="0" b="0"/>
          <a:pathLst>
            <a:path>
              <a:moveTo>
                <a:pt x="5571310" y="0"/>
              </a:moveTo>
              <a:lnTo>
                <a:pt x="5571310" y="262247"/>
              </a:lnTo>
              <a:lnTo>
                <a:pt x="0" y="262247"/>
              </a:lnTo>
              <a:lnTo>
                <a:pt x="0" y="49029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784161" y="2192055"/>
        <a:ext cx="279780" cy="5208"/>
      </dsp:txXfrm>
    </dsp:sp>
    <dsp:sp modelId="{ACDF944A-0B05-2544-980A-2679CCD4841D}">
      <dsp:nvSpPr>
        <dsp:cNvPr id="0" name=""/>
        <dsp:cNvSpPr/>
      </dsp:nvSpPr>
      <dsp:spPr>
        <a:xfrm>
          <a:off x="5577326" y="592455"/>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l-GR" sz="1600" kern="1200" dirty="0"/>
            <a:t>Αξιολόγηση του στερεού προϊόντος</a:t>
          </a:r>
          <a:endParaRPr lang="en-GB" sz="1600" kern="1200" dirty="0"/>
        </a:p>
      </dsp:txBody>
      <dsp:txXfrm>
        <a:off x="5577326" y="592455"/>
        <a:ext cx="2264760" cy="1358856"/>
      </dsp:txXfrm>
    </dsp:sp>
    <dsp:sp modelId="{26BEB370-A254-7141-85BD-463F27F4E943}">
      <dsp:nvSpPr>
        <dsp:cNvPr id="0" name=""/>
        <dsp:cNvSpPr/>
      </dsp:nvSpPr>
      <dsp:spPr>
        <a:xfrm>
          <a:off x="2268976" y="3105914"/>
          <a:ext cx="490294" cy="91440"/>
        </a:xfrm>
        <a:custGeom>
          <a:avLst/>
          <a:gdLst/>
          <a:ahLst/>
          <a:cxnLst/>
          <a:rect l="0" t="0" r="0" b="0"/>
          <a:pathLst>
            <a:path>
              <a:moveTo>
                <a:pt x="0" y="45720"/>
              </a:moveTo>
              <a:lnTo>
                <a:pt x="4902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01101" y="3149030"/>
        <a:ext cx="26044" cy="5208"/>
      </dsp:txXfrm>
    </dsp:sp>
    <dsp:sp modelId="{34205755-892D-F04E-A7B2-2D4FC550FFBD}">
      <dsp:nvSpPr>
        <dsp:cNvPr id="0" name=""/>
        <dsp:cNvSpPr/>
      </dsp:nvSpPr>
      <dsp:spPr>
        <a:xfrm>
          <a:off x="6016" y="2472206"/>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l-GR" sz="1600" kern="1200" dirty="0"/>
            <a:t>Κατάρτιση Οδηγού Βέλτιστης Πρακτικής  </a:t>
          </a:r>
          <a:endParaRPr lang="en-GB" sz="1600" kern="1200" dirty="0"/>
        </a:p>
      </dsp:txBody>
      <dsp:txXfrm>
        <a:off x="6016" y="2472206"/>
        <a:ext cx="2264760" cy="1358856"/>
      </dsp:txXfrm>
    </dsp:sp>
    <dsp:sp modelId="{F41BFC6C-99E0-B741-BABA-D8970BE1BD2F}">
      <dsp:nvSpPr>
        <dsp:cNvPr id="0" name=""/>
        <dsp:cNvSpPr/>
      </dsp:nvSpPr>
      <dsp:spPr>
        <a:xfrm>
          <a:off x="5054631" y="3105914"/>
          <a:ext cx="490294" cy="91440"/>
        </a:xfrm>
        <a:custGeom>
          <a:avLst/>
          <a:gdLst/>
          <a:ahLst/>
          <a:cxnLst/>
          <a:rect l="0" t="0" r="0" b="0"/>
          <a:pathLst>
            <a:path>
              <a:moveTo>
                <a:pt x="0" y="45720"/>
              </a:moveTo>
              <a:lnTo>
                <a:pt x="4902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86756" y="3149030"/>
        <a:ext cx="26044" cy="5208"/>
      </dsp:txXfrm>
    </dsp:sp>
    <dsp:sp modelId="{F63C47CA-E032-B84A-B2D0-3BF1C1388B2A}">
      <dsp:nvSpPr>
        <dsp:cNvPr id="0" name=""/>
        <dsp:cNvSpPr/>
      </dsp:nvSpPr>
      <dsp:spPr>
        <a:xfrm>
          <a:off x="2791671" y="2472206"/>
          <a:ext cx="2264760" cy="1358856"/>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Ετοιμασία σχετικού διατάγματος ‘Βέλτιστης Πρακτικής’. </a:t>
          </a:r>
          <a:endParaRPr lang="en-GB" sz="1600" kern="1200" dirty="0"/>
        </a:p>
      </dsp:txBody>
      <dsp:txXfrm>
        <a:off x="2791671" y="2472206"/>
        <a:ext cx="2264760" cy="1358856"/>
      </dsp:txXfrm>
    </dsp:sp>
    <dsp:sp modelId="{3EF7B30D-A5DC-B149-80F8-04596ABC5478}">
      <dsp:nvSpPr>
        <dsp:cNvPr id="0" name=""/>
        <dsp:cNvSpPr/>
      </dsp:nvSpPr>
      <dsp:spPr>
        <a:xfrm>
          <a:off x="5577326" y="2472206"/>
          <a:ext cx="2264760" cy="1358856"/>
        </a:xfrm>
        <a:prstGeom prst="rect">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Έκθεση Ολοκλήρωσης </a:t>
          </a:r>
          <a:endParaRPr lang="en-GB" sz="1600" kern="1200" dirty="0"/>
        </a:p>
      </dsp:txBody>
      <dsp:txXfrm>
        <a:off x="5577326" y="2472206"/>
        <a:ext cx="2264760" cy="13588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5A3DA-A91B-4C49-8AC8-6F845BC9A7D2}">
      <dsp:nvSpPr>
        <dsp:cNvPr id="0" name=""/>
        <dsp:cNvSpPr/>
      </dsp:nvSpPr>
      <dsp:spPr>
        <a:xfrm>
          <a:off x="0" y="1265872"/>
          <a:ext cx="8424167" cy="168782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6B9886-23CD-884D-AE24-873042C9BBFB}">
      <dsp:nvSpPr>
        <dsp:cNvPr id="0" name=""/>
        <dsp:cNvSpPr/>
      </dsp:nvSpPr>
      <dsp:spPr>
        <a:xfrm>
          <a:off x="20" y="0"/>
          <a:ext cx="1636520" cy="1687829"/>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Font typeface="+mj-lt"/>
            <a:buNone/>
          </a:pPr>
          <a:r>
            <a:rPr lang="el-GR" sz="1400" b="1" kern="1200" dirty="0"/>
            <a:t>Διασφάλιση διαθεσιμότητας μονάδας επεξεργασίας βιοαποβλήτων</a:t>
          </a:r>
          <a:endParaRPr lang="en-GB" sz="1400" kern="1200" dirty="0"/>
        </a:p>
      </dsp:txBody>
      <dsp:txXfrm>
        <a:off x="20" y="0"/>
        <a:ext cx="1636520" cy="1687829"/>
      </dsp:txXfrm>
    </dsp:sp>
    <dsp:sp modelId="{6C45BF68-E27B-8C4C-9A6C-A78403A9AFB1}">
      <dsp:nvSpPr>
        <dsp:cNvPr id="0" name=""/>
        <dsp:cNvSpPr/>
      </dsp:nvSpPr>
      <dsp:spPr>
        <a:xfrm>
          <a:off x="607302"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F7789-6AA1-3047-B0B2-5A581951515A}">
      <dsp:nvSpPr>
        <dsp:cNvPr id="0" name=""/>
        <dsp:cNvSpPr/>
      </dsp:nvSpPr>
      <dsp:spPr>
        <a:xfrm>
          <a:off x="1660071" y="2531744"/>
          <a:ext cx="1035110" cy="168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mj-lt"/>
            <a:buNone/>
          </a:pPr>
          <a:endParaRPr lang="en-GB" sz="1100" kern="1200" dirty="0"/>
        </a:p>
      </dsp:txBody>
      <dsp:txXfrm>
        <a:off x="1660071" y="2531744"/>
        <a:ext cx="1035110" cy="1687829"/>
      </dsp:txXfrm>
    </dsp:sp>
    <dsp:sp modelId="{E6B23289-3039-E24E-8CFA-1047DEADE77D}">
      <dsp:nvSpPr>
        <dsp:cNvPr id="0" name=""/>
        <dsp:cNvSpPr/>
      </dsp:nvSpPr>
      <dsp:spPr>
        <a:xfrm>
          <a:off x="1966648"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FCA67-D4A4-AB41-B4E6-38B2D6B4AD08}">
      <dsp:nvSpPr>
        <dsp:cNvPr id="0" name=""/>
        <dsp:cNvSpPr/>
      </dsp:nvSpPr>
      <dsp:spPr>
        <a:xfrm>
          <a:off x="2718713" y="0"/>
          <a:ext cx="858034" cy="168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endParaRPr lang="en-GB" sz="1100" kern="1200" dirty="0"/>
        </a:p>
      </dsp:txBody>
      <dsp:txXfrm>
        <a:off x="2718713" y="0"/>
        <a:ext cx="858034" cy="1687829"/>
      </dsp:txXfrm>
    </dsp:sp>
    <dsp:sp modelId="{94895320-8321-AE47-A968-1CCC2CC49C9B}">
      <dsp:nvSpPr>
        <dsp:cNvPr id="0" name=""/>
        <dsp:cNvSpPr/>
      </dsp:nvSpPr>
      <dsp:spPr>
        <a:xfrm>
          <a:off x="2936751"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A33413-9762-734B-8460-532E361BF123}">
      <dsp:nvSpPr>
        <dsp:cNvPr id="0" name=""/>
        <dsp:cNvSpPr/>
      </dsp:nvSpPr>
      <dsp:spPr>
        <a:xfrm>
          <a:off x="3600278" y="2531744"/>
          <a:ext cx="891731" cy="168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mj-lt"/>
            <a:buNone/>
          </a:pPr>
          <a:endParaRPr lang="en-GB" sz="1100" kern="1200" dirty="0"/>
        </a:p>
      </dsp:txBody>
      <dsp:txXfrm>
        <a:off x="3600278" y="2531744"/>
        <a:ext cx="891731" cy="1687829"/>
      </dsp:txXfrm>
    </dsp:sp>
    <dsp:sp modelId="{F679BC9C-9F78-C242-A403-DEA5C1A0F88D}">
      <dsp:nvSpPr>
        <dsp:cNvPr id="0" name=""/>
        <dsp:cNvSpPr/>
      </dsp:nvSpPr>
      <dsp:spPr>
        <a:xfrm>
          <a:off x="3835165"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5AC8D-B390-2B45-8312-333D8F36D35C}">
      <dsp:nvSpPr>
        <dsp:cNvPr id="0" name=""/>
        <dsp:cNvSpPr/>
      </dsp:nvSpPr>
      <dsp:spPr>
        <a:xfrm>
          <a:off x="4515540" y="0"/>
          <a:ext cx="816229" cy="168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endParaRPr lang="en-GB" sz="1100" kern="1200" dirty="0"/>
        </a:p>
      </dsp:txBody>
      <dsp:txXfrm>
        <a:off x="4515540" y="0"/>
        <a:ext cx="816229" cy="1687829"/>
      </dsp:txXfrm>
    </dsp:sp>
    <dsp:sp modelId="{CD23409E-9FA4-8D4D-974F-3548A52368D1}">
      <dsp:nvSpPr>
        <dsp:cNvPr id="0" name=""/>
        <dsp:cNvSpPr/>
      </dsp:nvSpPr>
      <dsp:spPr>
        <a:xfrm>
          <a:off x="4712676"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A8B57-C81F-F545-8E5C-060B22ED4F73}">
      <dsp:nvSpPr>
        <dsp:cNvPr id="0" name=""/>
        <dsp:cNvSpPr/>
      </dsp:nvSpPr>
      <dsp:spPr>
        <a:xfrm>
          <a:off x="5355301" y="2531744"/>
          <a:ext cx="1288261" cy="168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mj-lt"/>
            <a:buNone/>
          </a:pPr>
          <a:endParaRPr lang="en-GB" sz="1100" kern="1200" dirty="0"/>
        </a:p>
      </dsp:txBody>
      <dsp:txXfrm>
        <a:off x="5355301" y="2531744"/>
        <a:ext cx="1288261" cy="1687829"/>
      </dsp:txXfrm>
    </dsp:sp>
    <dsp:sp modelId="{7CF3B87C-3FB1-F948-87E2-BD63F1EFE55F}">
      <dsp:nvSpPr>
        <dsp:cNvPr id="0" name=""/>
        <dsp:cNvSpPr/>
      </dsp:nvSpPr>
      <dsp:spPr>
        <a:xfrm>
          <a:off x="5788453"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40729-701B-334E-BCB9-4667450CC3D8}">
      <dsp:nvSpPr>
        <dsp:cNvPr id="0" name=""/>
        <dsp:cNvSpPr/>
      </dsp:nvSpPr>
      <dsp:spPr>
        <a:xfrm>
          <a:off x="6667093" y="0"/>
          <a:ext cx="914636" cy="168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endParaRPr lang="en-GB" sz="1100" kern="1200" dirty="0"/>
        </a:p>
      </dsp:txBody>
      <dsp:txXfrm>
        <a:off x="6667093" y="0"/>
        <a:ext cx="914636" cy="1687829"/>
      </dsp:txXfrm>
    </dsp:sp>
    <dsp:sp modelId="{4B4EC290-EB83-2343-A0F4-9FC1DBD83772}">
      <dsp:nvSpPr>
        <dsp:cNvPr id="0" name=""/>
        <dsp:cNvSpPr/>
      </dsp:nvSpPr>
      <dsp:spPr>
        <a:xfrm>
          <a:off x="6913432"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5A3DA-A91B-4C49-8AC8-6F845BC9A7D2}">
      <dsp:nvSpPr>
        <dsp:cNvPr id="0" name=""/>
        <dsp:cNvSpPr/>
      </dsp:nvSpPr>
      <dsp:spPr>
        <a:xfrm>
          <a:off x="0" y="1265872"/>
          <a:ext cx="8424167" cy="168782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6B9886-23CD-884D-AE24-873042C9BBFB}">
      <dsp:nvSpPr>
        <dsp:cNvPr id="0" name=""/>
        <dsp:cNvSpPr/>
      </dsp:nvSpPr>
      <dsp:spPr>
        <a:xfrm>
          <a:off x="3659" y="0"/>
          <a:ext cx="1307723" cy="1687829"/>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Διασφάλιση διαθεσιμότητας μονάδας επεξεργασίας βιοαποβλήτων</a:t>
          </a:r>
          <a:endParaRPr lang="en-GB" sz="1100" kern="1200" dirty="0"/>
        </a:p>
      </dsp:txBody>
      <dsp:txXfrm>
        <a:off x="3659" y="0"/>
        <a:ext cx="1307723" cy="1687829"/>
      </dsp:txXfrm>
    </dsp:sp>
    <dsp:sp modelId="{6C45BF68-E27B-8C4C-9A6C-A78403A9AFB1}">
      <dsp:nvSpPr>
        <dsp:cNvPr id="0" name=""/>
        <dsp:cNvSpPr/>
      </dsp:nvSpPr>
      <dsp:spPr>
        <a:xfrm>
          <a:off x="446542"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F7789-6AA1-3047-B0B2-5A581951515A}">
      <dsp:nvSpPr>
        <dsp:cNvPr id="0" name=""/>
        <dsp:cNvSpPr/>
      </dsp:nvSpPr>
      <dsp:spPr>
        <a:xfrm>
          <a:off x="1336186" y="2531744"/>
          <a:ext cx="1091089" cy="168782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mj-lt"/>
            <a:buNone/>
          </a:pPr>
          <a:r>
            <a:rPr lang="el-GR" sz="1100" b="1" kern="1200" dirty="0"/>
            <a:t>Αρχικός Σχεδιασμός Συστήματος </a:t>
          </a:r>
          <a:r>
            <a:rPr lang="el-GR" sz="1100" b="1" kern="1200" dirty="0" err="1"/>
            <a:t>ΔσΠ</a:t>
          </a:r>
          <a:endParaRPr lang="en-GB" sz="1100" kern="1200" dirty="0"/>
        </a:p>
      </dsp:txBody>
      <dsp:txXfrm>
        <a:off x="1336186" y="2531744"/>
        <a:ext cx="1091089" cy="1687829"/>
      </dsp:txXfrm>
    </dsp:sp>
    <dsp:sp modelId="{E6B23289-3039-E24E-8CFA-1047DEADE77D}">
      <dsp:nvSpPr>
        <dsp:cNvPr id="0" name=""/>
        <dsp:cNvSpPr/>
      </dsp:nvSpPr>
      <dsp:spPr>
        <a:xfrm>
          <a:off x="1670752"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FCA67-D4A4-AB41-B4E6-38B2D6B4AD08}">
      <dsp:nvSpPr>
        <dsp:cNvPr id="0" name=""/>
        <dsp:cNvSpPr/>
      </dsp:nvSpPr>
      <dsp:spPr>
        <a:xfrm>
          <a:off x="2452079" y="0"/>
          <a:ext cx="904437" cy="168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Επιλογή Συστήματος </a:t>
          </a:r>
          <a:r>
            <a:rPr lang="el-GR" sz="1100" b="1" kern="1200" dirty="0" err="1"/>
            <a:t>ΔσΠ</a:t>
          </a:r>
          <a:endParaRPr lang="en-GB" sz="1100" kern="1200" dirty="0"/>
        </a:p>
      </dsp:txBody>
      <dsp:txXfrm>
        <a:off x="2452079" y="0"/>
        <a:ext cx="904437" cy="1687829"/>
      </dsp:txXfrm>
    </dsp:sp>
    <dsp:sp modelId="{94895320-8321-AE47-A968-1CCC2CC49C9B}">
      <dsp:nvSpPr>
        <dsp:cNvPr id="0" name=""/>
        <dsp:cNvSpPr/>
      </dsp:nvSpPr>
      <dsp:spPr>
        <a:xfrm>
          <a:off x="2693319"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A33413-9762-734B-8460-532E361BF123}">
      <dsp:nvSpPr>
        <dsp:cNvPr id="0" name=""/>
        <dsp:cNvSpPr/>
      </dsp:nvSpPr>
      <dsp:spPr>
        <a:xfrm>
          <a:off x="3381320" y="2531744"/>
          <a:ext cx="939956" cy="168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mj-lt"/>
            <a:buNone/>
          </a:pPr>
          <a:r>
            <a:rPr lang="el-GR" sz="1100" b="1" kern="1200" dirty="0"/>
            <a:t>Επιλογή &amp; Προμήθεια Υλικών και Εξοπλισμού</a:t>
          </a:r>
          <a:endParaRPr lang="en-GB" sz="1100" kern="1200" dirty="0"/>
        </a:p>
      </dsp:txBody>
      <dsp:txXfrm>
        <a:off x="3381320" y="2531744"/>
        <a:ext cx="939956" cy="1687829"/>
      </dsp:txXfrm>
    </dsp:sp>
    <dsp:sp modelId="{F679BC9C-9F78-C242-A403-DEA5C1A0F88D}">
      <dsp:nvSpPr>
        <dsp:cNvPr id="0" name=""/>
        <dsp:cNvSpPr/>
      </dsp:nvSpPr>
      <dsp:spPr>
        <a:xfrm>
          <a:off x="3640320"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5AC8D-B390-2B45-8312-333D8F36D35C}">
      <dsp:nvSpPr>
        <dsp:cNvPr id="0" name=""/>
        <dsp:cNvSpPr/>
      </dsp:nvSpPr>
      <dsp:spPr>
        <a:xfrm>
          <a:off x="4346080" y="0"/>
          <a:ext cx="860371" cy="168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Συλλογή και μεταφορά αποβλήτων </a:t>
          </a:r>
          <a:endParaRPr lang="en-GB" sz="1100" kern="1200" dirty="0"/>
        </a:p>
      </dsp:txBody>
      <dsp:txXfrm>
        <a:off x="4346080" y="0"/>
        <a:ext cx="860371" cy="1687829"/>
      </dsp:txXfrm>
    </dsp:sp>
    <dsp:sp modelId="{CD23409E-9FA4-8D4D-974F-3548A52368D1}">
      <dsp:nvSpPr>
        <dsp:cNvPr id="0" name=""/>
        <dsp:cNvSpPr/>
      </dsp:nvSpPr>
      <dsp:spPr>
        <a:xfrm>
          <a:off x="4565288"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A8B57-C81F-F545-8E5C-060B22ED4F73}">
      <dsp:nvSpPr>
        <dsp:cNvPr id="0" name=""/>
        <dsp:cNvSpPr/>
      </dsp:nvSpPr>
      <dsp:spPr>
        <a:xfrm>
          <a:off x="5231256" y="2531744"/>
          <a:ext cx="1357931" cy="168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mj-lt"/>
            <a:buNone/>
          </a:pPr>
          <a:r>
            <a:rPr lang="el-GR" sz="1100" b="1" kern="1200" dirty="0"/>
            <a:t>Οργάνωση Δράσεων Ευαισθητοποίησης &amp; Ενημέρωσης</a:t>
          </a:r>
          <a:endParaRPr lang="en-GB" sz="1100" kern="1200" dirty="0"/>
        </a:p>
      </dsp:txBody>
      <dsp:txXfrm>
        <a:off x="5231256" y="2531744"/>
        <a:ext cx="1357931" cy="1687829"/>
      </dsp:txXfrm>
    </dsp:sp>
    <dsp:sp modelId="{7CF3B87C-3FB1-F948-87E2-BD63F1EFE55F}">
      <dsp:nvSpPr>
        <dsp:cNvPr id="0" name=""/>
        <dsp:cNvSpPr/>
      </dsp:nvSpPr>
      <dsp:spPr>
        <a:xfrm>
          <a:off x="5699243"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40729-701B-334E-BCB9-4667450CC3D8}">
      <dsp:nvSpPr>
        <dsp:cNvPr id="0" name=""/>
        <dsp:cNvSpPr/>
      </dsp:nvSpPr>
      <dsp:spPr>
        <a:xfrm>
          <a:off x="6613991" y="0"/>
          <a:ext cx="964100" cy="168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100" b="1" kern="1200" dirty="0"/>
            <a:t>Κόστος λειτουργίας Συστήματος </a:t>
          </a:r>
          <a:r>
            <a:rPr lang="el-GR" sz="1100" b="1" kern="1200" dirty="0" err="1"/>
            <a:t>ΔσΠ</a:t>
          </a:r>
          <a:endParaRPr lang="en-GB" sz="1100" kern="1200" dirty="0"/>
        </a:p>
      </dsp:txBody>
      <dsp:txXfrm>
        <a:off x="6613991" y="0"/>
        <a:ext cx="964100" cy="1687829"/>
      </dsp:txXfrm>
    </dsp:sp>
    <dsp:sp modelId="{4B4EC290-EB83-2343-A0F4-9FC1DBD83772}">
      <dsp:nvSpPr>
        <dsp:cNvPr id="0" name=""/>
        <dsp:cNvSpPr/>
      </dsp:nvSpPr>
      <dsp:spPr>
        <a:xfrm>
          <a:off x="6885062" y="1898808"/>
          <a:ext cx="421957" cy="4219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5D7E184-36F5-4AAA-840A-210973C90F4E}"/>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2947" name="Rectangle 3">
            <a:extLst>
              <a:ext uri="{FF2B5EF4-FFF2-40B4-BE49-F238E27FC236}">
                <a16:creationId xmlns:a16="http://schemas.microsoft.com/office/drawing/2014/main" id="{C56D99D8-9F36-433E-AEA4-7152522E1024}"/>
              </a:ext>
            </a:extLst>
          </p:cNvPr>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D289F854-07AC-7042-873E-D99A39BBB710}"/>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a:extLst>
              <a:ext uri="{FF2B5EF4-FFF2-40B4-BE49-F238E27FC236}">
                <a16:creationId xmlns:a16="http://schemas.microsoft.com/office/drawing/2014/main" id="{071A6952-2CD8-4083-9700-C30C5F4DB1C5}"/>
              </a:ext>
            </a:extLst>
          </p:cNvPr>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Κάντε κλικ για να επεξεργαστείτε τα στυλ κειμένου του υποδείγματος</a:t>
            </a:r>
          </a:p>
          <a:p>
            <a:pPr lvl="1"/>
            <a:r>
              <a:rPr lang="en-US" noProof="0"/>
              <a:t>Δεύτερου επιπέδου</a:t>
            </a:r>
          </a:p>
          <a:p>
            <a:pPr lvl="2"/>
            <a:r>
              <a:rPr lang="en-US" noProof="0"/>
              <a:t>Τρίτου επιπέδου</a:t>
            </a:r>
          </a:p>
          <a:p>
            <a:pPr lvl="3"/>
            <a:r>
              <a:rPr lang="en-US" noProof="0"/>
              <a:t>Τέταρτου επιπέδου</a:t>
            </a:r>
          </a:p>
          <a:p>
            <a:pPr lvl="4"/>
            <a:r>
              <a:rPr lang="en-US" noProof="0"/>
              <a:t>Πέμπτου επιπέδου</a:t>
            </a:r>
          </a:p>
        </p:txBody>
      </p:sp>
      <p:sp>
        <p:nvSpPr>
          <p:cNvPr id="82950" name="Rectangle 6">
            <a:extLst>
              <a:ext uri="{FF2B5EF4-FFF2-40B4-BE49-F238E27FC236}">
                <a16:creationId xmlns:a16="http://schemas.microsoft.com/office/drawing/2014/main" id="{3379B09E-87CC-411A-B56C-3C307BDE2377}"/>
              </a:ext>
            </a:extLst>
          </p:cNvPr>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2951" name="Rectangle 7">
            <a:extLst>
              <a:ext uri="{FF2B5EF4-FFF2-40B4-BE49-F238E27FC236}">
                <a16:creationId xmlns:a16="http://schemas.microsoft.com/office/drawing/2014/main" id="{ABE3A167-329E-4434-AD4E-3CCF4E296C10}"/>
              </a:ext>
            </a:extLst>
          </p:cNvPr>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E3F4959E-8FF6-8F40-843E-B9ADF7301143}" type="slidenum">
              <a:rPr lang="en-US" altLang="el-GR"/>
              <a:pPr/>
              <a:t>‹#›</a:t>
            </a:fld>
            <a:endParaRPr lang="en-US"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dirty="0"/>
              <a:t>Η παρουσίαση μου θα αποτελείται από 2 μέρη.</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l-GR" dirty="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l-GR" dirty="0"/>
              <a:t>Αξιολόγηση του συστήματος</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l-GR" dirty="0"/>
              <a:t>Ανάπτυξη ενός συστήματος </a:t>
            </a:r>
            <a:r>
              <a:rPr lang="el-GR" dirty="0" err="1"/>
              <a:t>ΔσΠ</a:t>
            </a:r>
            <a:r>
              <a:rPr lang="el-GR" dirty="0"/>
              <a:t>.</a:t>
            </a:r>
            <a:endParaRPr lang="en-CY" dirty="0"/>
          </a:p>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1</a:t>
            </a:fld>
            <a:endParaRPr lang="en-US" altLang="el-GR"/>
          </a:p>
        </p:txBody>
      </p:sp>
    </p:spTree>
    <p:extLst>
      <p:ext uri="{BB962C8B-B14F-4D97-AF65-F5344CB8AC3E}">
        <p14:creationId xmlns:p14="http://schemas.microsoft.com/office/powerpoint/2010/main" val="320210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22</a:t>
            </a:fld>
            <a:endParaRPr lang="en-US" altLang="el-GR"/>
          </a:p>
        </p:txBody>
      </p:sp>
    </p:spTree>
    <p:extLst>
      <p:ext uri="{BB962C8B-B14F-4D97-AF65-F5344CB8AC3E}">
        <p14:creationId xmlns:p14="http://schemas.microsoft.com/office/powerpoint/2010/main" val="3213497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23</a:t>
            </a:fld>
            <a:endParaRPr lang="en-US" altLang="el-GR"/>
          </a:p>
        </p:txBody>
      </p:sp>
    </p:spTree>
    <p:extLst>
      <p:ext uri="{BB962C8B-B14F-4D97-AF65-F5344CB8AC3E}">
        <p14:creationId xmlns:p14="http://schemas.microsoft.com/office/powerpoint/2010/main" val="55331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Arial" charset="0"/>
                <a:ea typeface="+mn-ea"/>
                <a:cs typeface="+mn-cs"/>
              </a:rPr>
              <a:t>αραβόσιτος, μαρούλι</a:t>
            </a:r>
            <a:r>
              <a:rPr lang="en-CY" dirty="0">
                <a:effectLst/>
              </a:rPr>
              <a:t> </a:t>
            </a:r>
            <a:endParaRPr lang="el-GR" dirty="0">
              <a:effectLst/>
            </a:endParaRPr>
          </a:p>
          <a:p>
            <a:endParaRPr lang="el-GR" dirty="0">
              <a:effectLst/>
            </a:endParaRPr>
          </a:p>
          <a:p>
            <a:r>
              <a:rPr lang="el-GR" sz="1200" kern="1200" dirty="0">
                <a:solidFill>
                  <a:schemeClr val="tx1"/>
                </a:solidFill>
                <a:effectLst/>
                <a:latin typeface="Arial" charset="0"/>
                <a:ea typeface="+mn-ea"/>
                <a:cs typeface="+mn-cs"/>
              </a:rPr>
              <a:t>πείραμα 5 επαναλήψεων</a:t>
            </a:r>
            <a:r>
              <a:rPr lang="en-CY" dirty="0">
                <a:effectLst/>
              </a:rPr>
              <a:t> </a:t>
            </a:r>
            <a:endParaRPr lang="el-GR" dirty="0">
              <a:effectLst/>
            </a:endParaRPr>
          </a:p>
          <a:p>
            <a:endParaRPr lang="el-GR" dirty="0">
              <a:effectLst/>
            </a:endParaRPr>
          </a:p>
          <a:p>
            <a:r>
              <a:rPr lang="el-GR" sz="1200" kern="1200" dirty="0">
                <a:solidFill>
                  <a:schemeClr val="tx1"/>
                </a:solidFill>
                <a:effectLst/>
                <a:latin typeface="Arial" charset="0"/>
                <a:ea typeface="+mn-ea"/>
                <a:cs typeface="+mn-cs"/>
              </a:rPr>
              <a:t>Ο πειραματισμός θα γινόταν σε </a:t>
            </a:r>
            <a:r>
              <a:rPr lang="el-GR" sz="1200" kern="1200" dirty="0" err="1">
                <a:solidFill>
                  <a:schemeClr val="tx1"/>
                </a:solidFill>
                <a:effectLst/>
                <a:latin typeface="Arial" charset="0"/>
                <a:ea typeface="+mn-ea"/>
                <a:cs typeface="+mn-cs"/>
              </a:rPr>
              <a:t>φυτοδοχεία</a:t>
            </a:r>
            <a:r>
              <a:rPr lang="el-GR" sz="1200" kern="1200" dirty="0">
                <a:solidFill>
                  <a:schemeClr val="tx1"/>
                </a:solidFill>
                <a:effectLst/>
                <a:latin typeface="Arial" charset="0"/>
                <a:ea typeface="+mn-ea"/>
                <a:cs typeface="+mn-cs"/>
              </a:rPr>
              <a:t> ορισμένου όγκου (0.7 λίτρων) αξιολογώντας 5 διαφορετικές αναλογίες τελικού προϊόντος/ χώματος (0/100, 25/75, 50/50, 75/25, 100/0) με μάρτυρα 100% </a:t>
            </a:r>
          </a:p>
          <a:p>
            <a:endParaRPr lang="el-GR" sz="1200" kern="1200" dirty="0">
              <a:solidFill>
                <a:schemeClr val="tx1"/>
              </a:solidFill>
              <a:effectLst/>
              <a:latin typeface="Arial" charset="0"/>
              <a:ea typeface="+mn-ea"/>
              <a:cs typeface="+mn-cs"/>
            </a:endParaRPr>
          </a:p>
          <a:p>
            <a:pPr lvl="0"/>
            <a:r>
              <a:rPr lang="el-GR" sz="1200" kern="1200" dirty="0">
                <a:solidFill>
                  <a:schemeClr val="tx1"/>
                </a:solidFill>
                <a:effectLst/>
                <a:latin typeface="Arial" charset="0"/>
                <a:ea typeface="+mn-ea"/>
                <a:cs typeface="+mn-cs"/>
              </a:rPr>
              <a:t>Παράμετροι αξιολόγησης:</a:t>
            </a:r>
          </a:p>
          <a:p>
            <a:pPr lvl="0"/>
            <a:r>
              <a:rPr lang="el-GR" sz="1200" kern="1200" dirty="0">
                <a:solidFill>
                  <a:schemeClr val="tx1"/>
                </a:solidFill>
                <a:effectLst/>
                <a:latin typeface="Arial" charset="0"/>
                <a:ea typeface="+mn-ea"/>
                <a:cs typeface="+mn-cs"/>
              </a:rPr>
              <a:t>Ανάδυση </a:t>
            </a:r>
            <a:r>
              <a:rPr lang="el-GR" sz="1200" kern="1200" dirty="0" err="1">
                <a:solidFill>
                  <a:schemeClr val="tx1"/>
                </a:solidFill>
                <a:effectLst/>
                <a:latin typeface="Arial" charset="0"/>
                <a:ea typeface="+mn-ea"/>
                <a:cs typeface="+mn-cs"/>
              </a:rPr>
              <a:t>φυταρίων</a:t>
            </a:r>
            <a:r>
              <a:rPr lang="el-GR" sz="1200" kern="1200" dirty="0">
                <a:solidFill>
                  <a:schemeClr val="tx1"/>
                </a:solidFill>
                <a:effectLst/>
                <a:latin typeface="Arial" charset="0"/>
                <a:ea typeface="+mn-ea"/>
                <a:cs typeface="+mn-cs"/>
              </a:rPr>
              <a:t> (ημέρες μετά τη σπορά)</a:t>
            </a:r>
            <a:endParaRPr lang="en-CY" sz="1200" kern="1200" dirty="0">
              <a:solidFill>
                <a:schemeClr val="tx1"/>
              </a:solidFill>
              <a:effectLst/>
              <a:latin typeface="Arial" charset="0"/>
              <a:ea typeface="+mn-ea"/>
              <a:cs typeface="+mn-cs"/>
            </a:endParaRPr>
          </a:p>
          <a:p>
            <a:pPr lvl="0"/>
            <a:r>
              <a:rPr lang="el-GR" sz="1200" kern="1200" dirty="0">
                <a:solidFill>
                  <a:schemeClr val="tx1"/>
                </a:solidFill>
                <a:effectLst/>
                <a:latin typeface="Arial" charset="0"/>
                <a:ea typeface="+mn-ea"/>
                <a:cs typeface="+mn-cs"/>
              </a:rPr>
              <a:t>Ύψος φυτού 1 μήνα μετά την ανάδυση (</a:t>
            </a:r>
            <a:r>
              <a:rPr lang="en-US" sz="1200" kern="1200" dirty="0">
                <a:solidFill>
                  <a:schemeClr val="tx1"/>
                </a:solidFill>
                <a:effectLst/>
                <a:latin typeface="Arial" charset="0"/>
                <a:ea typeface="+mn-ea"/>
                <a:cs typeface="+mn-cs"/>
              </a:rPr>
              <a:t>cm</a:t>
            </a:r>
            <a:r>
              <a:rPr lang="el-GR" sz="1200" kern="1200" dirty="0">
                <a:solidFill>
                  <a:schemeClr val="tx1"/>
                </a:solidFill>
                <a:effectLst/>
                <a:latin typeface="Arial" charset="0"/>
                <a:ea typeface="+mn-ea"/>
                <a:cs typeface="+mn-cs"/>
              </a:rPr>
              <a:t>)</a:t>
            </a:r>
            <a:endParaRPr lang="en-CY" sz="1200" kern="1200" dirty="0">
              <a:solidFill>
                <a:schemeClr val="tx1"/>
              </a:solidFill>
              <a:effectLst/>
              <a:latin typeface="Arial" charset="0"/>
              <a:ea typeface="+mn-ea"/>
              <a:cs typeface="+mn-cs"/>
            </a:endParaRPr>
          </a:p>
          <a:p>
            <a:pPr lvl="0"/>
            <a:r>
              <a:rPr lang="el-GR" sz="1200" kern="1200" dirty="0">
                <a:solidFill>
                  <a:schemeClr val="tx1"/>
                </a:solidFill>
                <a:effectLst/>
                <a:latin typeface="Arial" charset="0"/>
                <a:ea typeface="+mn-ea"/>
                <a:cs typeface="+mn-cs"/>
              </a:rPr>
              <a:t>Νωπό βάρος φυτών</a:t>
            </a:r>
            <a:r>
              <a:rPr lang="en-US" sz="1200" kern="1200" dirty="0">
                <a:solidFill>
                  <a:schemeClr val="tx1"/>
                </a:solidFill>
                <a:effectLst/>
                <a:latin typeface="Arial" charset="0"/>
                <a:ea typeface="+mn-ea"/>
                <a:cs typeface="+mn-cs"/>
              </a:rPr>
              <a:t> (gr)</a:t>
            </a:r>
            <a:endParaRPr lang="en-CY" sz="1200" kern="1200" dirty="0">
              <a:solidFill>
                <a:schemeClr val="tx1"/>
              </a:solidFill>
              <a:effectLst/>
              <a:latin typeface="Arial" charset="0"/>
              <a:ea typeface="+mn-ea"/>
              <a:cs typeface="+mn-cs"/>
            </a:endParaRPr>
          </a:p>
          <a:p>
            <a:pPr lvl="0"/>
            <a:r>
              <a:rPr lang="el-GR" sz="1200" kern="1200" dirty="0">
                <a:solidFill>
                  <a:schemeClr val="tx1"/>
                </a:solidFill>
                <a:effectLst/>
                <a:latin typeface="Arial" charset="0"/>
                <a:ea typeface="+mn-ea"/>
                <a:cs typeface="+mn-cs"/>
              </a:rPr>
              <a:t>Ξηρό βάρος φυτών</a:t>
            </a:r>
            <a:r>
              <a:rPr lang="en-US" sz="1200" kern="1200" dirty="0">
                <a:solidFill>
                  <a:schemeClr val="tx1"/>
                </a:solidFill>
                <a:effectLst/>
                <a:latin typeface="Arial" charset="0"/>
                <a:ea typeface="+mn-ea"/>
                <a:cs typeface="+mn-cs"/>
              </a:rPr>
              <a:t> (gr)</a:t>
            </a:r>
            <a:endParaRPr lang="en-CY" sz="1200" kern="1200" dirty="0">
              <a:solidFill>
                <a:schemeClr val="tx1"/>
              </a:solidFill>
              <a:effectLst/>
              <a:latin typeface="Arial" charset="0"/>
              <a:ea typeface="+mn-ea"/>
              <a:cs typeface="+mn-cs"/>
            </a:endParaRPr>
          </a:p>
          <a:p>
            <a:pPr lvl="0"/>
            <a:r>
              <a:rPr lang="el-GR" sz="1200" kern="1200" dirty="0">
                <a:solidFill>
                  <a:schemeClr val="tx1"/>
                </a:solidFill>
                <a:effectLst/>
                <a:latin typeface="Arial" charset="0"/>
                <a:ea typeface="+mn-ea"/>
                <a:cs typeface="+mn-cs"/>
              </a:rPr>
              <a:t>Φθορισμός χλωροφύλλης</a:t>
            </a:r>
            <a:r>
              <a:rPr lang="en-US" sz="1200" kern="1200" dirty="0">
                <a:solidFill>
                  <a:schemeClr val="tx1"/>
                </a:solidFill>
                <a:effectLst/>
                <a:latin typeface="Arial" charset="0"/>
                <a:ea typeface="+mn-ea"/>
                <a:cs typeface="+mn-cs"/>
              </a:rPr>
              <a:t> (SPAD)</a:t>
            </a:r>
            <a:endParaRPr lang="en-CY" sz="1200" kern="1200" dirty="0">
              <a:solidFill>
                <a:schemeClr val="tx1"/>
              </a:solidFill>
              <a:effectLst/>
              <a:latin typeface="Arial" charset="0"/>
              <a:ea typeface="+mn-ea"/>
              <a:cs typeface="+mn-cs"/>
            </a:endParaRPr>
          </a:p>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25</a:t>
            </a:fld>
            <a:endParaRPr lang="en-US" altLang="el-GR"/>
          </a:p>
        </p:txBody>
      </p:sp>
    </p:spTree>
    <p:extLst>
      <p:ext uri="{BB962C8B-B14F-4D97-AF65-F5344CB8AC3E}">
        <p14:creationId xmlns:p14="http://schemas.microsoft.com/office/powerpoint/2010/main" val="1197620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εκτεταμένες μελέτες απαιτούνται λόγω της ιδιαιτερότητας των υποστρωμάτων στην Κύπρο.</a:t>
            </a:r>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27</a:t>
            </a:fld>
            <a:endParaRPr lang="en-US" altLang="el-GR"/>
          </a:p>
        </p:txBody>
      </p:sp>
    </p:spTree>
    <p:extLst>
      <p:ext uri="{BB962C8B-B14F-4D97-AF65-F5344CB8AC3E}">
        <p14:creationId xmlns:p14="http://schemas.microsoft.com/office/powerpoint/2010/main" val="164358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kern="1200" dirty="0">
                <a:solidFill>
                  <a:schemeClr val="tx1"/>
                </a:solidFill>
                <a:effectLst/>
                <a:latin typeface="Arial" charset="0"/>
                <a:ea typeface="+mn-ea"/>
                <a:cs typeface="+mn-cs"/>
              </a:rPr>
              <a:t>Το Παραδοτέο Δ έχει μεταφραστεί, σύμφωνα με τις απαιτήσεις της Σύμβασης ΤΠ 18/2010 και στην Αγγλική γλώσσα.</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l-GR"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kern="1200" dirty="0">
                <a:solidFill>
                  <a:schemeClr val="tx1"/>
                </a:solidFill>
                <a:effectLst/>
                <a:latin typeface="Arial" charset="0"/>
                <a:ea typeface="+mn-ea"/>
                <a:cs typeface="+mn-cs"/>
              </a:rPr>
              <a:t>Αναφορά στα κριτήρια χαρακτηρισμού του χωνεύματος (λίπασμα / βελτιωτικό εδάφους)</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l-GR"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kern="1200" dirty="0">
                <a:solidFill>
                  <a:schemeClr val="tx1"/>
                </a:solidFill>
                <a:effectLst/>
                <a:latin typeface="Arial" charset="0"/>
                <a:ea typeface="+mn-ea"/>
                <a:cs typeface="+mn-cs"/>
              </a:rPr>
              <a:t>Αναφορά στα κριτήρια που σχετίζονται με την προστασία του περιβάλλοντος και της δημόσιας υγείας – αφορά και τις μονάδες αναερόβιας χώνευσης</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l-GR"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b="1" u="sng" kern="1200" dirty="0">
                <a:solidFill>
                  <a:schemeClr val="tx1"/>
                </a:solidFill>
                <a:effectLst/>
                <a:latin typeface="Arial" charset="0"/>
                <a:ea typeface="+mn-ea"/>
                <a:cs typeface="+mn-cs"/>
              </a:rPr>
              <a:t>Μονάδες αναερόβιας χώνευσης, </a:t>
            </a:r>
            <a:endParaRPr lang="en-US" sz="1200" b="1" u="sng"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b="1" u="sng" kern="1200" dirty="0">
                <a:solidFill>
                  <a:schemeClr val="tx1"/>
                </a:solidFill>
                <a:effectLst/>
                <a:latin typeface="Arial" charset="0"/>
                <a:ea typeface="+mn-ea"/>
                <a:cs typeface="+mn-cs"/>
              </a:rPr>
              <a:t>Προδιαγραφές προϊόντος, </a:t>
            </a:r>
            <a:endParaRPr lang="en-US" sz="1200" b="1" u="sng"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b="1" u="sng" kern="1200" dirty="0">
                <a:solidFill>
                  <a:schemeClr val="tx1"/>
                </a:solidFill>
                <a:effectLst/>
                <a:latin typeface="Arial" charset="0"/>
                <a:ea typeface="+mn-ea"/>
                <a:cs typeface="+mn-cs"/>
              </a:rPr>
              <a:t>Ορθολογική εφαρμογή προϊόντος- Τρόποι εφαρμογής</a:t>
            </a:r>
            <a:r>
              <a:rPr lang="en-US" sz="1200" b="1" u="sng" kern="1200" dirty="0">
                <a:solidFill>
                  <a:schemeClr val="tx1"/>
                </a:solidFill>
                <a:effectLst/>
                <a:latin typeface="Arial" charset="0"/>
                <a:ea typeface="+mn-ea"/>
                <a:cs typeface="+mn-cs"/>
              </a:rPr>
              <a:t> – </a:t>
            </a:r>
            <a:r>
              <a:rPr lang="el-GR" sz="1200" b="1" u="sng" kern="1200" dirty="0">
                <a:solidFill>
                  <a:schemeClr val="tx1"/>
                </a:solidFill>
                <a:effectLst/>
                <a:latin typeface="Arial" charset="0"/>
                <a:ea typeface="+mn-ea"/>
                <a:cs typeface="+mn-cs"/>
              </a:rPr>
              <a:t>απαιτείται και εξειδικευμένη γνώση γεωπόνων</a:t>
            </a:r>
            <a:endParaRPr lang="en-CY"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Y"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Y"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Y" sz="1200" kern="1200" dirty="0">
              <a:solidFill>
                <a:schemeClr val="tx1"/>
              </a:solidFill>
              <a:effectLst/>
              <a:latin typeface="Arial" charset="0"/>
              <a:ea typeface="+mn-ea"/>
              <a:cs typeface="+mn-cs"/>
            </a:endParaRPr>
          </a:p>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30</a:t>
            </a:fld>
            <a:endParaRPr lang="en-US" altLang="el-GR"/>
          </a:p>
        </p:txBody>
      </p:sp>
    </p:spTree>
    <p:extLst>
      <p:ext uri="{BB962C8B-B14F-4D97-AF65-F5344CB8AC3E}">
        <p14:creationId xmlns:p14="http://schemas.microsoft.com/office/powerpoint/2010/main" val="3660692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Arial" charset="0"/>
                <a:ea typeface="+mn-ea"/>
                <a:cs typeface="+mn-cs"/>
              </a:rPr>
              <a:t>Θα πρέπει να ληφθεί υπόψη όλη η συσσωρευμένη γνώση από την εφαρμογή παρόμοιων πιλοτικών προγραμμάτων και άλλων μελετών κλπ.</a:t>
            </a:r>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32</a:t>
            </a:fld>
            <a:endParaRPr lang="en-US" altLang="el-GR"/>
          </a:p>
        </p:txBody>
      </p:sp>
    </p:spTree>
    <p:extLst>
      <p:ext uri="{BB962C8B-B14F-4D97-AF65-F5344CB8AC3E}">
        <p14:creationId xmlns:p14="http://schemas.microsoft.com/office/powerpoint/2010/main" val="37123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kern="1200" dirty="0">
                <a:solidFill>
                  <a:schemeClr val="tx1"/>
                </a:solidFill>
                <a:effectLst/>
                <a:latin typeface="Arial" charset="0"/>
                <a:ea typeface="+mn-ea"/>
                <a:cs typeface="+mn-cs"/>
              </a:rPr>
              <a:t>Η υιοθέτηση ενός </a:t>
            </a:r>
            <a:r>
              <a:rPr lang="el-GR" sz="1200" kern="1200" dirty="0" err="1">
                <a:solidFill>
                  <a:schemeClr val="tx1"/>
                </a:solidFill>
                <a:effectLst/>
                <a:latin typeface="Arial" charset="0"/>
                <a:ea typeface="+mn-ea"/>
                <a:cs typeface="+mn-cs"/>
              </a:rPr>
              <a:t>διατλ</a:t>
            </a:r>
            <a:endParaRPr lang="el-GR"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kern="1200" dirty="0">
                <a:solidFill>
                  <a:schemeClr val="tx1"/>
                </a:solidFill>
                <a:effectLst/>
                <a:latin typeface="Arial" charset="0"/>
                <a:ea typeface="+mn-ea"/>
                <a:cs typeface="+mn-cs"/>
              </a:rPr>
              <a:t>Έχοντας υπόψη τα πιο πάνω και προσμετρώντας τη βούληση που υπάρχει από πλευράς Κυπριακής Δημοκρατίας, τοπικής αυτοδιοίκησης, ιδιωτών και πολιτών για περαιτέρω προώθηση της βιώσιμης ανάπτυξης και της κυκλικής οικονομίας, κρίνεται απαραίτητη η ανάληψη πρωτοβουλιών από όλους τους εμπλεκόμενους φορείς ώστε να καταστεί εφικτή η ανάπτυξη, η προώθηση και η υιοθέτηση ενός διατάγματος, το περιεχόμενο του οποίου θα θέτει τη βάση για την παραγωγή, τον ποιοτικό έλεγχο και την αξιοποίηση των διαφόρων ειδών στερεών προϊόντων που δύναται να παράγονται από την επεξεργασία των βιοαποβλήτων. Οι πρωτοβουλίες αυτές θα πρέπει να ληφθούν υπό την αιγίδα και το συντονισμού του Υπουργείο Γεωργίας, Αγροτικής Ανάπτυξης και Περιβάλλοντος και θα πρέπει να περιλαμβάνουν τουλάχιστον τα ακόλουθα:</a:t>
            </a:r>
            <a:endParaRPr lang="en-CY" sz="1200" kern="1200" dirty="0">
              <a:solidFill>
                <a:schemeClr val="tx1"/>
              </a:solidFill>
              <a:effectLst/>
              <a:latin typeface="Arial" charset="0"/>
              <a:ea typeface="+mn-ea"/>
              <a:cs typeface="+mn-cs"/>
            </a:endParaRPr>
          </a:p>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36</a:t>
            </a:fld>
            <a:endParaRPr lang="en-US" altLang="el-GR"/>
          </a:p>
        </p:txBody>
      </p:sp>
    </p:spTree>
    <p:extLst>
      <p:ext uri="{BB962C8B-B14F-4D97-AF65-F5344CB8AC3E}">
        <p14:creationId xmlns:p14="http://schemas.microsoft.com/office/powerpoint/2010/main" val="579345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kern="1200" dirty="0">
                <a:solidFill>
                  <a:schemeClr val="tx1"/>
                </a:solidFill>
                <a:effectLst/>
                <a:latin typeface="Arial" charset="0"/>
                <a:ea typeface="+mn-ea"/>
                <a:cs typeface="+mn-cs"/>
              </a:rPr>
              <a:t>Έχοντας υπόψη τα πιο πάνω και προσμετρώντας τη βούληση που υπάρχει από πλευράς Κυπριακής Δημοκρατίας, τοπικής αυτοδιοίκησης, ιδιωτών και πολιτών για περαιτέρω προώθηση της βιώσιμης ανάπτυξης και της κυκλικής οικονομίας, κρίνεται απαραίτητη η ανάληψη πρωτοβουλιών από όλους τους εμπλεκόμενους φορείς ώστε να καταστεί εφικτή η ανάπτυξη, η προώθηση και η υιοθέτηση ενός διατάγματος, το περιεχόμενο του οποίου θα θέτει τη βάση για την παραγωγή, τον ποιοτικό έλεγχο και την αξιοποίηση των διαφόρων ειδών στερεών προϊόντων που δύναται να παράγονται από την επεξεργασία των βιοαποβλήτων. Οι πρωτοβουλίες αυτές θα πρέπει να ληφθούν υπό την αιγίδα και το συντονισμού του Υπουργείο Γεωργίας, Αγροτικής Ανάπτυξης και Περιβάλλοντος και θα πρέπει να περιλαμβάνουν τουλάχιστον τα ακόλουθα:</a:t>
            </a:r>
            <a:endParaRPr lang="en-CY" sz="1200" kern="1200" dirty="0">
              <a:solidFill>
                <a:schemeClr val="tx1"/>
              </a:solidFill>
              <a:effectLst/>
              <a:latin typeface="Arial" charset="0"/>
              <a:ea typeface="+mn-ea"/>
              <a:cs typeface="+mn-cs"/>
            </a:endParaRPr>
          </a:p>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37</a:t>
            </a:fld>
            <a:endParaRPr lang="en-US" altLang="el-GR"/>
          </a:p>
        </p:txBody>
      </p:sp>
    </p:spTree>
    <p:extLst>
      <p:ext uri="{BB962C8B-B14F-4D97-AF65-F5344CB8AC3E}">
        <p14:creationId xmlns:p14="http://schemas.microsoft.com/office/powerpoint/2010/main" val="194271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Να αναφέρω τους δείκτες και τα ερωτηματολόγια</a:t>
            </a:r>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39</a:t>
            </a:fld>
            <a:endParaRPr lang="en-US" altLang="el-GR"/>
          </a:p>
        </p:txBody>
      </p:sp>
    </p:spTree>
    <p:extLst>
      <p:ext uri="{BB962C8B-B14F-4D97-AF65-F5344CB8AC3E}">
        <p14:creationId xmlns:p14="http://schemas.microsoft.com/office/powerpoint/2010/main" val="3354655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Y" dirty="0"/>
              <a:t>Έ</a:t>
            </a:r>
            <a:r>
              <a:rPr lang="el-GR" dirty="0" err="1"/>
              <a:t>λαβαν</a:t>
            </a:r>
            <a:r>
              <a:rPr lang="el-GR" dirty="0"/>
              <a:t> μέρος 290 περίπου κάτοικοι, περίπου 70 συσκευές. Παλώδια περίπου 2500 κάτοικοι.</a:t>
            </a:r>
          </a:p>
          <a:p>
            <a:endParaRPr lang="el-GR" dirty="0"/>
          </a:p>
          <a:p>
            <a:r>
              <a:rPr lang="el-GR" dirty="0"/>
              <a:t>Πραγματοποιήθηκαν 3 ενημερωτικές εκδηλώσεις</a:t>
            </a:r>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40</a:t>
            </a:fld>
            <a:endParaRPr lang="en-US" altLang="el-GR"/>
          </a:p>
        </p:txBody>
      </p:sp>
    </p:spTree>
    <p:extLst>
      <p:ext uri="{BB962C8B-B14F-4D97-AF65-F5344CB8AC3E}">
        <p14:creationId xmlns:p14="http://schemas.microsoft.com/office/powerpoint/2010/main" val="1954381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αξιολόγηση έγινε λαμβάνοντας υπόψη τις αρχές της αειφόρου ανάπτυξης. Υπάρχει παντού αλληλεπίδραση του περιβάλλοντος, των οικονομικών μεγεθών και της κοινωνικών παραμέτρων</a:t>
            </a:r>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2</a:t>
            </a:fld>
            <a:endParaRPr lang="en-US" altLang="el-GR"/>
          </a:p>
        </p:txBody>
      </p:sp>
    </p:spTree>
    <p:extLst>
      <p:ext uri="{BB962C8B-B14F-4D97-AF65-F5344CB8AC3E}">
        <p14:creationId xmlns:p14="http://schemas.microsoft.com/office/powerpoint/2010/main" val="3811635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41</a:t>
            </a:fld>
            <a:endParaRPr lang="en-US" altLang="el-GR"/>
          </a:p>
        </p:txBody>
      </p:sp>
    </p:spTree>
    <p:extLst>
      <p:ext uri="{BB962C8B-B14F-4D97-AF65-F5344CB8AC3E}">
        <p14:creationId xmlns:p14="http://schemas.microsoft.com/office/powerpoint/2010/main" val="3041344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42</a:t>
            </a:fld>
            <a:endParaRPr lang="en-US" altLang="el-GR"/>
          </a:p>
        </p:txBody>
      </p:sp>
    </p:spTree>
    <p:extLst>
      <p:ext uri="{BB962C8B-B14F-4D97-AF65-F5344CB8AC3E}">
        <p14:creationId xmlns:p14="http://schemas.microsoft.com/office/powerpoint/2010/main" val="2149570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43</a:t>
            </a:fld>
            <a:endParaRPr lang="en-US" altLang="el-GR"/>
          </a:p>
        </p:txBody>
      </p:sp>
    </p:spTree>
    <p:extLst>
      <p:ext uri="{BB962C8B-B14F-4D97-AF65-F5344CB8AC3E}">
        <p14:creationId xmlns:p14="http://schemas.microsoft.com/office/powerpoint/2010/main" val="979650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44</a:t>
            </a:fld>
            <a:endParaRPr lang="en-US" altLang="el-GR"/>
          </a:p>
        </p:txBody>
      </p:sp>
    </p:spTree>
    <p:extLst>
      <p:ext uri="{BB962C8B-B14F-4D97-AF65-F5344CB8AC3E}">
        <p14:creationId xmlns:p14="http://schemas.microsoft.com/office/powerpoint/2010/main" val="1354237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45</a:t>
            </a:fld>
            <a:endParaRPr lang="en-US" altLang="el-GR"/>
          </a:p>
        </p:txBody>
      </p:sp>
    </p:spTree>
    <p:extLst>
      <p:ext uri="{BB962C8B-B14F-4D97-AF65-F5344CB8AC3E}">
        <p14:creationId xmlns:p14="http://schemas.microsoft.com/office/powerpoint/2010/main" val="4073932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46</a:t>
            </a:fld>
            <a:endParaRPr lang="en-US" altLang="el-GR"/>
          </a:p>
        </p:txBody>
      </p:sp>
    </p:spTree>
    <p:extLst>
      <p:ext uri="{BB962C8B-B14F-4D97-AF65-F5344CB8AC3E}">
        <p14:creationId xmlns:p14="http://schemas.microsoft.com/office/powerpoint/2010/main" val="3264215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47</a:t>
            </a:fld>
            <a:endParaRPr lang="en-US" altLang="el-GR"/>
          </a:p>
        </p:txBody>
      </p:sp>
    </p:spTree>
    <p:extLst>
      <p:ext uri="{BB962C8B-B14F-4D97-AF65-F5344CB8AC3E}">
        <p14:creationId xmlns:p14="http://schemas.microsoft.com/office/powerpoint/2010/main" val="1742778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48</a:t>
            </a:fld>
            <a:endParaRPr lang="en-US" altLang="el-GR"/>
          </a:p>
        </p:txBody>
      </p:sp>
    </p:spTree>
    <p:extLst>
      <p:ext uri="{BB962C8B-B14F-4D97-AF65-F5344CB8AC3E}">
        <p14:creationId xmlns:p14="http://schemas.microsoft.com/office/powerpoint/2010/main" val="1905294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49</a:t>
            </a:fld>
            <a:endParaRPr lang="en-US" altLang="el-GR"/>
          </a:p>
        </p:txBody>
      </p:sp>
    </p:spTree>
    <p:extLst>
      <p:ext uri="{BB962C8B-B14F-4D97-AF65-F5344CB8AC3E}">
        <p14:creationId xmlns:p14="http://schemas.microsoft.com/office/powerpoint/2010/main" val="3496978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50</a:t>
            </a:fld>
            <a:endParaRPr lang="en-US" altLang="el-GR"/>
          </a:p>
        </p:txBody>
      </p:sp>
    </p:spTree>
    <p:extLst>
      <p:ext uri="{BB962C8B-B14F-4D97-AF65-F5344CB8AC3E}">
        <p14:creationId xmlns:p14="http://schemas.microsoft.com/office/powerpoint/2010/main" val="1016106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Στο σημείο αυτό ίσως να περιγράψω λίγο το σύστημα από την αρχή μέχρι το τέλος. Να μην ξεχάσω τα κλαδέματα.</a:t>
            </a:r>
          </a:p>
          <a:p>
            <a:r>
              <a:rPr lang="el-GR" dirty="0"/>
              <a:t>Συσκευές ξήρανσης – μεταφορά στο κοινοτικό συμβούλιο – μεταφορά σε σταθμό επεξεργασίας – επεξεργασία (αναερόβια χώνευση και κομποστοποίηση)</a:t>
            </a:r>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4</a:t>
            </a:fld>
            <a:endParaRPr lang="en-US" altLang="el-GR"/>
          </a:p>
        </p:txBody>
      </p:sp>
    </p:spTree>
    <p:extLst>
      <p:ext uri="{BB962C8B-B14F-4D97-AF65-F5344CB8AC3E}">
        <p14:creationId xmlns:p14="http://schemas.microsoft.com/office/powerpoint/2010/main" val="1445698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l-GR" dirty="0"/>
              <a:t>Μη ύπαρξη μονάδων για αποδοχή τέτοιου είδους αποβλήτων</a:t>
            </a:r>
          </a:p>
          <a:p>
            <a:pPr marL="228600" indent="-228600">
              <a:buAutoNum type="arabicPeriod"/>
            </a:pPr>
            <a:endParaRPr lang="el-GR" dirty="0"/>
          </a:p>
          <a:p>
            <a:pPr marL="228600" indent="-228600">
              <a:buAutoNum type="arabicPeriod"/>
            </a:pPr>
            <a:r>
              <a:rPr lang="el-GR" sz="1200" kern="1200" dirty="0">
                <a:solidFill>
                  <a:schemeClr val="tx1"/>
                </a:solidFill>
                <a:effectLst/>
                <a:latin typeface="Arial" charset="0"/>
                <a:ea typeface="+mn-ea"/>
                <a:cs typeface="+mn-cs"/>
              </a:rPr>
              <a:t>Η επεξεργασία των βιοαποβλήτων δωρεάν.</a:t>
            </a:r>
          </a:p>
          <a:p>
            <a:pPr marL="228600" indent="-228600">
              <a:buAutoNum type="arabicPeriod"/>
            </a:pPr>
            <a:r>
              <a:rPr lang="el-GR" sz="1200" kern="1200" dirty="0">
                <a:solidFill>
                  <a:schemeClr val="tx1"/>
                </a:solidFill>
                <a:effectLst/>
                <a:latin typeface="Arial" charset="0"/>
                <a:ea typeface="+mn-ea"/>
                <a:cs typeface="+mn-cs"/>
              </a:rPr>
              <a:t>οι συμμετέχοντες στο πρόγραμμα καλούνταν να μεταφέρουν μόνοι τους τη ξηρή βιομάζα σε ειδικό χώρο στο Κοινοτικό Συμβούλιο Παλώδιας</a:t>
            </a:r>
          </a:p>
          <a:p>
            <a:pPr marL="228600" indent="-228600">
              <a:buAutoNum type="arabicPeriod"/>
            </a:pPr>
            <a:r>
              <a:rPr lang="el-GR" sz="1200" kern="1200" dirty="0">
                <a:solidFill>
                  <a:schemeClr val="tx1"/>
                </a:solidFill>
                <a:effectLst/>
                <a:latin typeface="Arial" charset="0"/>
                <a:ea typeface="+mn-ea"/>
                <a:cs typeface="+mn-cs"/>
              </a:rPr>
              <a:t>Η χρήση συσκευών ξήρανσης για τη διαλογή στη πηγή αποτελεί αναντίρρητα μια από τις σημαντικότερες καινοτομίες του προγράμματος. Παράλληλα όμως, το γεγονός ότι για την αγορά τους απαιτείται ένα σημαντικό πάγιο κόστος και λειτουργικό κόστος,</a:t>
            </a:r>
          </a:p>
          <a:p>
            <a:pPr marL="228600" indent="-228600">
              <a:buAutoNum type="arabicPeriod"/>
            </a:pPr>
            <a:r>
              <a:rPr lang="el-GR" sz="1200" kern="1200" dirty="0">
                <a:solidFill>
                  <a:schemeClr val="tx1"/>
                </a:solidFill>
                <a:effectLst/>
                <a:latin typeface="Arial" charset="0"/>
                <a:ea typeface="+mn-ea"/>
                <a:cs typeface="+mn-cs"/>
              </a:rPr>
              <a:t>Ένας σημαντικός παράγοντας που θα πρέπει να προσμετρηθεί σε μια ανάλυση κόστους – οφέλους είναι το αν και σε πιο βαθμό θα παραχωρηθούν κίνητρα στους κατοίκους για τη συμμετοχή τους. </a:t>
            </a:r>
          </a:p>
          <a:p>
            <a:pPr marL="228600" indent="-228600">
              <a:buAutoNum type="arabicPeriod"/>
            </a:pPr>
            <a:r>
              <a:rPr lang="el-GR" sz="1200" kern="1200" dirty="0">
                <a:solidFill>
                  <a:schemeClr val="tx1"/>
                </a:solidFill>
                <a:effectLst/>
                <a:latin typeface="Arial" charset="0"/>
                <a:ea typeface="+mn-ea"/>
                <a:cs typeface="+mn-cs"/>
              </a:rPr>
              <a:t>Απόσταση μονάδας επεξεργασίας – 100χιλιόμετρα</a:t>
            </a:r>
          </a:p>
          <a:p>
            <a:pPr marL="228600" indent="-228600">
              <a:buAutoNum type="arabicPeriod"/>
            </a:pPr>
            <a:r>
              <a:rPr lang="el-GR" sz="1200" kern="1200" dirty="0">
                <a:solidFill>
                  <a:schemeClr val="tx1"/>
                </a:solidFill>
                <a:effectLst/>
                <a:latin typeface="Arial" charset="0"/>
                <a:ea typeface="+mn-ea"/>
                <a:cs typeface="+mn-cs"/>
              </a:rPr>
              <a:t>Επιπλέον προσωπικό και οχήματα που θα απαιτηθούν</a:t>
            </a:r>
          </a:p>
          <a:p>
            <a:pPr marL="228600" indent="-228600">
              <a:buAutoNum type="arabicPeriod"/>
            </a:pPr>
            <a:endParaRPr lang="el-GR" sz="1200" kern="1200" dirty="0">
              <a:solidFill>
                <a:schemeClr val="tx1"/>
              </a:solidFill>
              <a:effectLst/>
              <a:latin typeface="Arial" charset="0"/>
              <a:ea typeface="+mn-ea"/>
              <a:cs typeface="+mn-cs"/>
            </a:endParaRPr>
          </a:p>
          <a:p>
            <a:pPr marL="228600" indent="-228600">
              <a:buAutoNum type="arabicPeriod"/>
            </a:pPr>
            <a:r>
              <a:rPr lang="el-GR" sz="1200" kern="1200" dirty="0">
                <a:solidFill>
                  <a:schemeClr val="tx1"/>
                </a:solidFill>
                <a:effectLst/>
                <a:latin typeface="Arial" charset="0"/>
                <a:ea typeface="+mn-ea"/>
                <a:cs typeface="+mn-cs"/>
              </a:rPr>
              <a:t>ΕΣΟΔΑ</a:t>
            </a:r>
          </a:p>
          <a:p>
            <a:pPr marL="228600" indent="-228600">
              <a:buAutoNum type="arabicPeriod"/>
            </a:pPr>
            <a:r>
              <a:rPr lang="el-GR" sz="1200" b="1" kern="1200" dirty="0">
                <a:solidFill>
                  <a:schemeClr val="tx1"/>
                </a:solidFill>
                <a:effectLst/>
                <a:latin typeface="Arial" charset="0"/>
                <a:ea typeface="+mn-ea"/>
                <a:cs typeface="+mn-cs"/>
              </a:rPr>
              <a:t>Παραγωγή βιοαερίου και ηλεκτρικής ενέργειας</a:t>
            </a:r>
            <a:r>
              <a:rPr lang="en-CY" dirty="0">
                <a:effectLst/>
              </a:rPr>
              <a:t> </a:t>
            </a:r>
            <a:endParaRPr lang="el-GR" dirty="0">
              <a:effectLst/>
            </a:endParaRPr>
          </a:p>
          <a:p>
            <a:pPr marL="228600" indent="-228600">
              <a:buAutoNum type="arabicPeriod"/>
            </a:pPr>
            <a:r>
              <a:rPr lang="el-GR" sz="1200" b="1" kern="1200" dirty="0">
                <a:solidFill>
                  <a:schemeClr val="tx1"/>
                </a:solidFill>
                <a:effectLst/>
                <a:latin typeface="Arial" charset="0"/>
                <a:ea typeface="+mn-ea"/>
                <a:cs typeface="+mn-cs"/>
              </a:rPr>
              <a:t>Ανάκτηση θερμικής ενέργειας</a:t>
            </a:r>
            <a:r>
              <a:rPr lang="en-CY" dirty="0">
                <a:effectLst/>
              </a:rPr>
              <a:t> </a:t>
            </a:r>
            <a:endParaRPr lang="el-GR" dirty="0">
              <a:effectLst/>
            </a:endParaRPr>
          </a:p>
          <a:p>
            <a:pPr marL="228600" indent="-228600">
              <a:buAutoNum type="arabicPeriod"/>
            </a:pPr>
            <a:r>
              <a:rPr lang="el-GR" sz="1200" b="1" kern="1200" dirty="0">
                <a:solidFill>
                  <a:schemeClr val="tx1"/>
                </a:solidFill>
                <a:effectLst/>
                <a:latin typeface="Arial" charset="0"/>
                <a:ea typeface="+mn-ea"/>
                <a:cs typeface="+mn-cs"/>
              </a:rPr>
              <a:t>Παραγωγή τελικού προϊόντος</a:t>
            </a:r>
            <a:r>
              <a:rPr lang="en-CY" dirty="0">
                <a:effectLst/>
              </a:rPr>
              <a:t> </a:t>
            </a:r>
            <a:r>
              <a:rPr lang="el-GR" dirty="0">
                <a:effectLst/>
              </a:rPr>
              <a:t>(Λίπασμα 300-390 ευρώ/τόνο, βελτιωτικό 180-22- ευρώ/τόνο)</a:t>
            </a:r>
            <a:endParaRPr lang="el-GR" sz="1200" kern="1200" dirty="0">
              <a:solidFill>
                <a:schemeClr val="tx1"/>
              </a:solidFill>
              <a:effectLst/>
              <a:latin typeface="Arial" charset="0"/>
              <a:ea typeface="+mn-ea"/>
              <a:cs typeface="+mn-cs"/>
            </a:endParaRPr>
          </a:p>
          <a:p>
            <a:pPr marL="228600" indent="-228600">
              <a:buAutoNum type="arabicPeriod"/>
            </a:pPr>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51</a:t>
            </a:fld>
            <a:endParaRPr lang="en-US" altLang="el-GR"/>
          </a:p>
        </p:txBody>
      </p:sp>
    </p:spTree>
    <p:extLst>
      <p:ext uri="{BB962C8B-B14F-4D97-AF65-F5344CB8AC3E}">
        <p14:creationId xmlns:p14="http://schemas.microsoft.com/office/powerpoint/2010/main" val="3165950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58</a:t>
            </a:fld>
            <a:endParaRPr lang="en-US" altLang="el-GR"/>
          </a:p>
        </p:txBody>
      </p:sp>
    </p:spTree>
    <p:extLst>
      <p:ext uri="{BB962C8B-B14F-4D97-AF65-F5344CB8AC3E}">
        <p14:creationId xmlns:p14="http://schemas.microsoft.com/office/powerpoint/2010/main" val="2947682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60</a:t>
            </a:fld>
            <a:endParaRPr lang="en-US" altLang="el-GR"/>
          </a:p>
        </p:txBody>
      </p:sp>
    </p:spTree>
    <p:extLst>
      <p:ext uri="{BB962C8B-B14F-4D97-AF65-F5344CB8AC3E}">
        <p14:creationId xmlns:p14="http://schemas.microsoft.com/office/powerpoint/2010/main" val="3127711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62</a:t>
            </a:fld>
            <a:endParaRPr lang="en-US" altLang="el-GR"/>
          </a:p>
        </p:txBody>
      </p:sp>
    </p:spTree>
    <p:extLst>
      <p:ext uri="{BB962C8B-B14F-4D97-AF65-F5344CB8AC3E}">
        <p14:creationId xmlns:p14="http://schemas.microsoft.com/office/powerpoint/2010/main" val="2065591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64</a:t>
            </a:fld>
            <a:endParaRPr lang="en-US" altLang="el-GR"/>
          </a:p>
        </p:txBody>
      </p:sp>
    </p:spTree>
    <p:extLst>
      <p:ext uri="{BB962C8B-B14F-4D97-AF65-F5344CB8AC3E}">
        <p14:creationId xmlns:p14="http://schemas.microsoft.com/office/powerpoint/2010/main" val="4145645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67</a:t>
            </a:fld>
            <a:endParaRPr lang="en-US" altLang="el-GR"/>
          </a:p>
        </p:txBody>
      </p:sp>
    </p:spTree>
    <p:extLst>
      <p:ext uri="{BB962C8B-B14F-4D97-AF65-F5344CB8AC3E}">
        <p14:creationId xmlns:p14="http://schemas.microsoft.com/office/powerpoint/2010/main" val="2177744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Απαιτείται ένα κανονικό </a:t>
            </a:r>
            <a:r>
              <a:rPr lang="en-US"/>
              <a:t>business plan</a:t>
            </a:r>
            <a:endParaRPr lang="en-CY"/>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68</a:t>
            </a:fld>
            <a:endParaRPr lang="en-US" altLang="el-GR"/>
          </a:p>
        </p:txBody>
      </p:sp>
    </p:spTree>
    <p:extLst>
      <p:ext uri="{BB962C8B-B14F-4D97-AF65-F5344CB8AC3E}">
        <p14:creationId xmlns:p14="http://schemas.microsoft.com/office/powerpoint/2010/main" val="785391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kern="1200" dirty="0" err="1">
                <a:solidFill>
                  <a:schemeClr val="tx1"/>
                </a:solidFill>
                <a:effectLst/>
                <a:latin typeface="Arial" charset="0"/>
                <a:ea typeface="+mn-ea"/>
                <a:cs typeface="+mn-cs"/>
              </a:rPr>
              <a:t>Δεξαμεν</a:t>
            </a:r>
            <a:r>
              <a:rPr lang="en-US" sz="1200" kern="1200" dirty="0" err="1">
                <a:solidFill>
                  <a:schemeClr val="tx1"/>
                </a:solidFill>
                <a:effectLst/>
                <a:latin typeface="Arial" charset="0"/>
                <a:ea typeface="+mn-ea"/>
                <a:cs typeface="+mn-cs"/>
              </a:rPr>
              <a:t>ή</a:t>
            </a:r>
            <a:r>
              <a:rPr lang="el-GR" sz="1200" kern="1200" dirty="0">
                <a:solidFill>
                  <a:schemeClr val="tx1"/>
                </a:solidFill>
                <a:effectLst/>
                <a:latin typeface="Arial" charset="0"/>
                <a:ea typeface="+mn-ea"/>
                <a:cs typeface="+mn-cs"/>
              </a:rPr>
              <a:t> ανάμειξης</a:t>
            </a:r>
          </a:p>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kern="1200" dirty="0">
                <a:solidFill>
                  <a:schemeClr val="tx1"/>
                </a:solidFill>
                <a:effectLst/>
                <a:latin typeface="Arial" charset="0"/>
                <a:ea typeface="+mn-ea"/>
                <a:cs typeface="+mn-cs"/>
              </a:rPr>
              <a:t>Αναερόβια χώνευση</a:t>
            </a:r>
          </a:p>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kern="1200" dirty="0">
                <a:solidFill>
                  <a:schemeClr val="tx1"/>
                </a:solidFill>
                <a:effectLst/>
                <a:latin typeface="Arial" charset="0"/>
                <a:ea typeface="+mn-ea"/>
                <a:cs typeface="+mn-cs"/>
              </a:rPr>
              <a:t>Σύστημα διαχωρισμού (</a:t>
            </a:r>
            <a:r>
              <a:rPr lang="el-GR" sz="1200" kern="1200" dirty="0" err="1">
                <a:solidFill>
                  <a:schemeClr val="tx1"/>
                </a:solidFill>
                <a:effectLst/>
                <a:latin typeface="Arial" charset="0"/>
                <a:ea typeface="+mn-ea"/>
                <a:cs typeface="+mn-cs"/>
              </a:rPr>
              <a:t>σακκόφιλτρα</a:t>
            </a:r>
            <a:r>
              <a:rPr lang="el-GR" sz="1200" kern="1200" dirty="0">
                <a:solidFill>
                  <a:schemeClr val="tx1"/>
                </a:solidFill>
                <a:effectLst/>
                <a:latin typeface="Arial" charset="0"/>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kern="1200" dirty="0" err="1">
                <a:solidFill>
                  <a:schemeClr val="tx1"/>
                </a:solidFill>
                <a:effectLst/>
                <a:latin typeface="Arial" charset="0"/>
                <a:ea typeface="+mn-ea"/>
                <a:cs typeface="+mn-cs"/>
              </a:rPr>
              <a:t>Κομποστοποιητής</a:t>
            </a:r>
            <a:r>
              <a:rPr lang="el-GR" sz="1200" kern="1200" dirty="0">
                <a:solidFill>
                  <a:schemeClr val="tx1"/>
                </a:solidFill>
                <a:effectLst/>
                <a:latin typeface="Arial" charset="0"/>
                <a:ea typeface="+mn-ea"/>
                <a:cs typeface="+mn-cs"/>
              </a:rPr>
              <a:t> όπου αναμιγνύεται με πράσινα απόβλητα (κλαδέματα), σε αναλογία 1:10 (</a:t>
            </a:r>
            <a:r>
              <a:rPr lang="el-GR" sz="1200" kern="1200" dirty="0" err="1">
                <a:solidFill>
                  <a:schemeClr val="tx1"/>
                </a:solidFill>
                <a:effectLst/>
                <a:latin typeface="Arial" charset="0"/>
                <a:ea typeface="+mn-ea"/>
                <a:cs typeface="+mn-cs"/>
              </a:rPr>
              <a:t>χώνευμα</a:t>
            </a:r>
            <a:r>
              <a:rPr lang="el-GR" sz="1200" kern="1200" dirty="0">
                <a:solidFill>
                  <a:schemeClr val="tx1"/>
                </a:solidFill>
                <a:effectLst/>
                <a:latin typeface="Arial" charset="0"/>
                <a:ea typeface="+mn-ea"/>
                <a:cs typeface="+mn-cs"/>
              </a:rPr>
              <a:t>/πράσινα).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16</a:t>
            </a:fld>
            <a:endParaRPr lang="en-US" altLang="el-GR"/>
          </a:p>
        </p:txBody>
      </p:sp>
    </p:spTree>
    <p:extLst>
      <p:ext uri="{BB962C8B-B14F-4D97-AF65-F5344CB8AC3E}">
        <p14:creationId xmlns:p14="http://schemas.microsoft.com/office/powerpoint/2010/main" val="1999503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Arial" charset="0"/>
                <a:ea typeface="+mn-ea"/>
                <a:cs typeface="+mn-cs"/>
              </a:rPr>
              <a:t>Ο Κανονισμός (ΕΕ) 2019/1009 του Ευρωπαϊκού Κοινοβουλίου και του Συμβουλίου της 5ης Ιουνίου 2019 για τη θέσπιση κανόνων σχετικά με τη διάθεση προϊόντων λίπανσης της ΕΕ στην αγορά.</a:t>
            </a:r>
          </a:p>
          <a:p>
            <a:endParaRPr lang="el-GR" sz="1200" kern="1200" dirty="0">
              <a:solidFill>
                <a:schemeClr val="tx1"/>
              </a:solidFill>
              <a:effectLst/>
              <a:latin typeface="Arial" charset="0"/>
              <a:ea typeface="+mn-ea"/>
              <a:cs typeface="+mn-cs"/>
            </a:endParaRPr>
          </a:p>
          <a:p>
            <a:r>
              <a:rPr lang="el-GR" sz="1200" kern="1200" dirty="0">
                <a:solidFill>
                  <a:schemeClr val="tx1"/>
                </a:solidFill>
                <a:effectLst/>
                <a:latin typeface="Arial" charset="0"/>
                <a:ea typeface="+mn-ea"/>
                <a:cs typeface="+mn-cs"/>
              </a:rPr>
              <a:t>Από το σημείο αυτό καταδεικνύεται η σημασία της χωριστής διαλογής αποβλήτων στην πηγή. Χωριστή συλλογή από πλαστικά, μέταλλα, γυαλί</a:t>
            </a:r>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17</a:t>
            </a:fld>
            <a:endParaRPr lang="en-US" altLang="el-GR"/>
          </a:p>
        </p:txBody>
      </p:sp>
    </p:spTree>
    <p:extLst>
      <p:ext uri="{BB962C8B-B14F-4D97-AF65-F5344CB8AC3E}">
        <p14:creationId xmlns:p14="http://schemas.microsoft.com/office/powerpoint/2010/main" val="2161422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Έ</a:t>
            </a:r>
            <a:r>
              <a:rPr lang="el-GR" dirty="0" err="1"/>
              <a:t>χει</a:t>
            </a:r>
            <a:r>
              <a:rPr lang="el-GR" dirty="0"/>
              <a:t> περιβαλλοντική και οικονομική σημασία</a:t>
            </a:r>
          </a:p>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18</a:t>
            </a:fld>
            <a:endParaRPr lang="en-US" altLang="el-GR"/>
          </a:p>
        </p:txBody>
      </p:sp>
    </p:spTree>
    <p:extLst>
      <p:ext uri="{BB962C8B-B14F-4D97-AF65-F5344CB8AC3E}">
        <p14:creationId xmlns:p14="http://schemas.microsoft.com/office/powerpoint/2010/main" val="2795655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Σχετίζονται με την προστασία του περιβάλλοντος και την </a:t>
            </a:r>
            <a:r>
              <a:rPr lang="el-GR" dirty="0" err="1"/>
              <a:t>νιτρορύπανση</a:t>
            </a:r>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19</a:t>
            </a:fld>
            <a:endParaRPr lang="en-US" altLang="el-GR"/>
          </a:p>
        </p:txBody>
      </p:sp>
    </p:spTree>
    <p:extLst>
      <p:ext uri="{BB962C8B-B14F-4D97-AF65-F5344CB8AC3E}">
        <p14:creationId xmlns:p14="http://schemas.microsoft.com/office/powerpoint/2010/main" val="53452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Ρύπανση του εδάφους και ενδεχομένως των υπόγειων νερών. Κινητικότητα στα υπόγεια νερά</a:t>
            </a:r>
          </a:p>
          <a:p>
            <a:endParaRPr lang="el-GR" dirty="0"/>
          </a:p>
          <a:p>
            <a:r>
              <a:rPr lang="el-GR" dirty="0" err="1"/>
              <a:t>Διουρία</a:t>
            </a:r>
            <a:r>
              <a:rPr lang="el-GR" dirty="0"/>
              <a:t> είναι </a:t>
            </a:r>
            <a:r>
              <a:rPr lang="el-GR" dirty="0" err="1"/>
              <a:t>φυτοτοξική</a:t>
            </a:r>
            <a:r>
              <a:rPr lang="el-GR" dirty="0"/>
              <a:t>, εμποδίζει τη βλάστηση σπόρων</a:t>
            </a:r>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20</a:t>
            </a:fld>
            <a:endParaRPr lang="en-US" altLang="el-GR"/>
          </a:p>
        </p:txBody>
      </p:sp>
    </p:spTree>
    <p:extLst>
      <p:ext uri="{BB962C8B-B14F-4D97-AF65-F5344CB8AC3E}">
        <p14:creationId xmlns:p14="http://schemas.microsoft.com/office/powerpoint/2010/main" val="94133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kern="1200" dirty="0">
                <a:solidFill>
                  <a:schemeClr val="tx1"/>
                </a:solidFill>
                <a:effectLst/>
                <a:latin typeface="Arial" charset="0"/>
                <a:ea typeface="+mn-ea"/>
                <a:cs typeface="+mn-cs"/>
              </a:rPr>
              <a:t>1. ο χαλκός (</a:t>
            </a:r>
            <a:r>
              <a:rPr lang="el-GR" sz="1200" kern="1200" dirty="0" err="1">
                <a:solidFill>
                  <a:schemeClr val="tx1"/>
                </a:solidFill>
                <a:effectLst/>
                <a:latin typeface="Arial" charset="0"/>
                <a:ea typeface="+mn-ea"/>
                <a:cs typeface="+mn-cs"/>
              </a:rPr>
              <a:t>Cu</a:t>
            </a:r>
            <a:r>
              <a:rPr lang="el-GR" sz="1200" kern="1200" dirty="0">
                <a:solidFill>
                  <a:schemeClr val="tx1"/>
                </a:solidFill>
                <a:effectLst/>
                <a:latin typeface="Arial" charset="0"/>
                <a:ea typeface="+mn-ea"/>
                <a:cs typeface="+mn-cs"/>
              </a:rPr>
              <a:t>) και ο ψευδάργυρος (</a:t>
            </a:r>
            <a:r>
              <a:rPr lang="el-GR" sz="1200" kern="1200" dirty="0" err="1">
                <a:solidFill>
                  <a:schemeClr val="tx1"/>
                </a:solidFill>
                <a:effectLst/>
                <a:latin typeface="Arial" charset="0"/>
                <a:ea typeface="+mn-ea"/>
                <a:cs typeface="+mn-cs"/>
              </a:rPr>
              <a:t>Zn</a:t>
            </a:r>
            <a:r>
              <a:rPr lang="el-GR" sz="1200" kern="1200" dirty="0">
                <a:solidFill>
                  <a:schemeClr val="tx1"/>
                </a:solidFill>
                <a:effectLst/>
                <a:latin typeface="Arial" charset="0"/>
                <a:ea typeface="+mn-ea"/>
                <a:cs typeface="+mn-cs"/>
              </a:rPr>
              <a:t>) είναι απαραίτητα για την ανάπτυξη των φυτών/ καλλιεργειών, μελέτες έχουν δείξει πως υψηλές συγκεντρώσεις και συσσώρευση τους στο εδαφικό διάλυμα, μπορεί να προκαλέσουν σοβαρές ανωμαλίες σε μεταβολικές διεργασίες των φυτών, όπως η κυτταρική διαίρεση.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l-GR"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kern="1200" dirty="0">
                <a:solidFill>
                  <a:schemeClr val="tx1"/>
                </a:solidFill>
                <a:effectLst/>
                <a:latin typeface="Arial" charset="0"/>
                <a:ea typeface="+mn-ea"/>
                <a:cs typeface="+mn-cs"/>
              </a:rPr>
              <a:t>2. παρεμπόδισης της ανάπτυξης που μπορεί να προκληθεί στα φυτά.</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l-GR"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kern="1200" dirty="0">
                <a:solidFill>
                  <a:schemeClr val="tx1"/>
                </a:solidFill>
                <a:effectLst/>
                <a:latin typeface="Arial" charset="0"/>
                <a:ea typeface="+mn-ea"/>
                <a:cs typeface="+mn-cs"/>
              </a:rPr>
              <a:t>3. υψηλή συγκέντρωση των προαναφερθέντων στοιχείων μπορεί να εμποδίσει την πρόσληψη απαραίτητων στοιχείων για τη βιολογία των φυτών όπως ο σίδηρος (</a:t>
            </a:r>
            <a:r>
              <a:rPr lang="el-GR" sz="1200" kern="1200" dirty="0" err="1">
                <a:solidFill>
                  <a:schemeClr val="tx1"/>
                </a:solidFill>
                <a:effectLst/>
                <a:latin typeface="Arial" charset="0"/>
                <a:ea typeface="+mn-ea"/>
                <a:cs typeface="+mn-cs"/>
              </a:rPr>
              <a:t>Fe</a:t>
            </a:r>
            <a:r>
              <a:rPr lang="el-GR" sz="1200" kern="1200" dirty="0">
                <a:solidFill>
                  <a:schemeClr val="tx1"/>
                </a:solidFill>
                <a:effectLst/>
                <a:latin typeface="Arial" charset="0"/>
                <a:ea typeface="+mn-ea"/>
                <a:cs typeface="+mn-cs"/>
              </a:rPr>
              <a:t>) και το μαγγάνιο (</a:t>
            </a:r>
            <a:r>
              <a:rPr lang="el-GR" sz="1200" kern="1200" dirty="0" err="1">
                <a:solidFill>
                  <a:schemeClr val="tx1"/>
                </a:solidFill>
                <a:effectLst/>
                <a:latin typeface="Arial" charset="0"/>
                <a:ea typeface="+mn-ea"/>
                <a:cs typeface="+mn-cs"/>
              </a:rPr>
              <a:t>Μn</a:t>
            </a:r>
            <a:r>
              <a:rPr lang="el-GR" sz="1200" kern="1200" dirty="0">
                <a:solidFill>
                  <a:schemeClr val="tx1"/>
                </a:solidFill>
                <a:effectLst/>
                <a:latin typeface="Arial" charset="0"/>
                <a:ea typeface="+mn-ea"/>
                <a:cs typeface="+mn-cs"/>
              </a:rPr>
              <a:t>) και να βάλει σε κίνδυνο την υγεία του εδαφικού υποστρώματος.</a:t>
            </a:r>
            <a:endParaRPr lang="en-CY" sz="1200" kern="1200" dirty="0">
              <a:solidFill>
                <a:schemeClr val="tx1"/>
              </a:solidFill>
              <a:effectLst/>
              <a:latin typeface="Arial" charset="0"/>
              <a:ea typeface="+mn-ea"/>
              <a:cs typeface="+mn-cs"/>
            </a:endParaRPr>
          </a:p>
          <a:p>
            <a:endParaRPr lang="en-CY" dirty="0"/>
          </a:p>
        </p:txBody>
      </p:sp>
      <p:sp>
        <p:nvSpPr>
          <p:cNvPr id="4" name="Slide Number Placeholder 3"/>
          <p:cNvSpPr>
            <a:spLocks noGrp="1"/>
          </p:cNvSpPr>
          <p:nvPr>
            <p:ph type="sldNum" sz="quarter" idx="5"/>
          </p:nvPr>
        </p:nvSpPr>
        <p:spPr/>
        <p:txBody>
          <a:bodyPr/>
          <a:lstStyle/>
          <a:p>
            <a:fld id="{E3F4959E-8FF6-8F40-843E-B9ADF7301143}" type="slidenum">
              <a:rPr lang="en-US" altLang="el-GR" smtClean="0"/>
              <a:pPr/>
              <a:t>21</a:t>
            </a:fld>
            <a:endParaRPr lang="en-US" altLang="el-GR"/>
          </a:p>
        </p:txBody>
      </p:sp>
    </p:spTree>
    <p:extLst>
      <p:ext uri="{BB962C8B-B14F-4D97-AF65-F5344CB8AC3E}">
        <p14:creationId xmlns:p14="http://schemas.microsoft.com/office/powerpoint/2010/main" val="243535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a:extLst>
              <a:ext uri="{FF2B5EF4-FFF2-40B4-BE49-F238E27FC236}">
                <a16:creationId xmlns:a16="http://schemas.microsoft.com/office/drawing/2014/main" id="{1A2F08A2-D195-4E40-A6DB-D9577DE7EEEA}"/>
              </a:ext>
            </a:extLst>
          </p:cNvPr>
          <p:cNvSpPr>
            <a:spLocks noGrp="1"/>
          </p:cNvSpPr>
          <p:nvPr>
            <p:ph type="dt" sz="half" idx="10"/>
          </p:nvPr>
        </p:nvSpPr>
        <p:spPr/>
        <p:txBody>
          <a:bodyPr/>
          <a:lstStyle>
            <a:lvl1pPr>
              <a:defRPr/>
            </a:lvl1pPr>
          </a:lstStyle>
          <a:p>
            <a:pPr>
              <a:defRPr/>
            </a:pPr>
            <a:endParaRPr lang="en-US"/>
          </a:p>
        </p:txBody>
      </p:sp>
      <p:sp>
        <p:nvSpPr>
          <p:cNvPr id="5" name="Θέση υποσέλιδου 4">
            <a:extLst>
              <a:ext uri="{FF2B5EF4-FFF2-40B4-BE49-F238E27FC236}">
                <a16:creationId xmlns:a16="http://schemas.microsoft.com/office/drawing/2014/main" id="{41C2EF73-DE8C-764A-9971-674D952BA49A}"/>
              </a:ext>
            </a:extLst>
          </p:cNvPr>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a:extLst>
              <a:ext uri="{FF2B5EF4-FFF2-40B4-BE49-F238E27FC236}">
                <a16:creationId xmlns:a16="http://schemas.microsoft.com/office/drawing/2014/main" id="{6EA96882-00E4-F346-B975-B8C522D8EA6F}"/>
              </a:ext>
            </a:extLst>
          </p:cNvPr>
          <p:cNvSpPr>
            <a:spLocks noGrp="1"/>
          </p:cNvSpPr>
          <p:nvPr>
            <p:ph type="sldNum" sz="quarter" idx="12"/>
          </p:nvPr>
        </p:nvSpPr>
        <p:spPr/>
        <p:txBody>
          <a:bodyPr/>
          <a:lstStyle>
            <a:lvl1pPr>
              <a:defRPr/>
            </a:lvl1pPr>
          </a:lstStyle>
          <a:p>
            <a:fld id="{90CEDA77-161E-4044-BC52-0571183A583C}" type="slidenum">
              <a:rPr lang="en-US" altLang="el-GR"/>
              <a:pPr/>
              <a:t>‹#›</a:t>
            </a:fld>
            <a:endParaRPr lang="en-US" altLang="el-GR"/>
          </a:p>
        </p:txBody>
      </p:sp>
    </p:spTree>
    <p:extLst>
      <p:ext uri="{BB962C8B-B14F-4D97-AF65-F5344CB8AC3E}">
        <p14:creationId xmlns:p14="http://schemas.microsoft.com/office/powerpoint/2010/main" val="213454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2AA1D7B4-81C2-D042-B6D2-FB3C696B65F8}"/>
              </a:ext>
            </a:extLst>
          </p:cNvPr>
          <p:cNvSpPr>
            <a:spLocks noGrp="1"/>
          </p:cNvSpPr>
          <p:nvPr>
            <p:ph type="dt" sz="half" idx="10"/>
          </p:nvPr>
        </p:nvSpPr>
        <p:spPr/>
        <p:txBody>
          <a:bodyPr/>
          <a:lstStyle>
            <a:lvl1pPr>
              <a:defRPr/>
            </a:lvl1pPr>
          </a:lstStyle>
          <a:p>
            <a:pPr>
              <a:defRPr/>
            </a:pPr>
            <a:endParaRPr lang="en-US"/>
          </a:p>
        </p:txBody>
      </p:sp>
      <p:sp>
        <p:nvSpPr>
          <p:cNvPr id="5" name="Θέση υποσέλιδου 4">
            <a:extLst>
              <a:ext uri="{FF2B5EF4-FFF2-40B4-BE49-F238E27FC236}">
                <a16:creationId xmlns:a16="http://schemas.microsoft.com/office/drawing/2014/main" id="{F85F1021-E00B-3845-88EB-386D496573B1}"/>
              </a:ext>
            </a:extLst>
          </p:cNvPr>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a:extLst>
              <a:ext uri="{FF2B5EF4-FFF2-40B4-BE49-F238E27FC236}">
                <a16:creationId xmlns:a16="http://schemas.microsoft.com/office/drawing/2014/main" id="{0E986D49-38C4-9A41-A55B-6A1ED0374324}"/>
              </a:ext>
            </a:extLst>
          </p:cNvPr>
          <p:cNvSpPr>
            <a:spLocks noGrp="1"/>
          </p:cNvSpPr>
          <p:nvPr>
            <p:ph type="sldNum" sz="quarter" idx="12"/>
          </p:nvPr>
        </p:nvSpPr>
        <p:spPr/>
        <p:txBody>
          <a:bodyPr/>
          <a:lstStyle>
            <a:lvl1pPr>
              <a:defRPr/>
            </a:lvl1pPr>
          </a:lstStyle>
          <a:p>
            <a:fld id="{79D4979C-6453-EE43-ADB3-194DEB707C02}" type="slidenum">
              <a:rPr lang="en-US" altLang="el-GR"/>
              <a:pPr/>
              <a:t>‹#›</a:t>
            </a:fld>
            <a:endParaRPr lang="en-US" altLang="el-GR"/>
          </a:p>
        </p:txBody>
      </p:sp>
    </p:spTree>
    <p:extLst>
      <p:ext uri="{BB962C8B-B14F-4D97-AF65-F5344CB8AC3E}">
        <p14:creationId xmlns:p14="http://schemas.microsoft.com/office/powerpoint/2010/main" val="31556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A6602ABA-1455-0144-9CB7-448D1CE53844}"/>
              </a:ext>
            </a:extLst>
          </p:cNvPr>
          <p:cNvSpPr>
            <a:spLocks noGrp="1"/>
          </p:cNvSpPr>
          <p:nvPr>
            <p:ph type="dt" sz="half" idx="10"/>
          </p:nvPr>
        </p:nvSpPr>
        <p:spPr/>
        <p:txBody>
          <a:bodyPr/>
          <a:lstStyle>
            <a:lvl1pPr>
              <a:defRPr/>
            </a:lvl1pPr>
          </a:lstStyle>
          <a:p>
            <a:pPr>
              <a:defRPr/>
            </a:pPr>
            <a:endParaRPr lang="en-US"/>
          </a:p>
        </p:txBody>
      </p:sp>
      <p:sp>
        <p:nvSpPr>
          <p:cNvPr id="5" name="Θέση υποσέλιδου 4">
            <a:extLst>
              <a:ext uri="{FF2B5EF4-FFF2-40B4-BE49-F238E27FC236}">
                <a16:creationId xmlns:a16="http://schemas.microsoft.com/office/drawing/2014/main" id="{B64602B4-F8B8-4340-A42B-60B622407E6A}"/>
              </a:ext>
            </a:extLst>
          </p:cNvPr>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a:extLst>
              <a:ext uri="{FF2B5EF4-FFF2-40B4-BE49-F238E27FC236}">
                <a16:creationId xmlns:a16="http://schemas.microsoft.com/office/drawing/2014/main" id="{31FDA056-9941-D049-AF35-5E26AFD3E57C}"/>
              </a:ext>
            </a:extLst>
          </p:cNvPr>
          <p:cNvSpPr>
            <a:spLocks noGrp="1"/>
          </p:cNvSpPr>
          <p:nvPr>
            <p:ph type="sldNum" sz="quarter" idx="12"/>
          </p:nvPr>
        </p:nvSpPr>
        <p:spPr/>
        <p:txBody>
          <a:bodyPr/>
          <a:lstStyle>
            <a:lvl1pPr>
              <a:defRPr/>
            </a:lvl1pPr>
          </a:lstStyle>
          <a:p>
            <a:fld id="{6792EE49-1DD3-9C41-94B9-8963E17D1F80}" type="slidenum">
              <a:rPr lang="en-US" altLang="el-GR"/>
              <a:pPr/>
              <a:t>‹#›</a:t>
            </a:fld>
            <a:endParaRPr lang="en-US" altLang="el-GR"/>
          </a:p>
        </p:txBody>
      </p:sp>
    </p:spTree>
    <p:extLst>
      <p:ext uri="{BB962C8B-B14F-4D97-AF65-F5344CB8AC3E}">
        <p14:creationId xmlns:p14="http://schemas.microsoft.com/office/powerpoint/2010/main" val="319297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7A4C9351-86B3-444E-BB0C-9A90F80587AF}"/>
              </a:ext>
            </a:extLst>
          </p:cNvPr>
          <p:cNvSpPr>
            <a:spLocks noGrp="1"/>
          </p:cNvSpPr>
          <p:nvPr>
            <p:ph type="dt" sz="half" idx="10"/>
          </p:nvPr>
        </p:nvSpPr>
        <p:spPr/>
        <p:txBody>
          <a:bodyPr/>
          <a:lstStyle>
            <a:lvl1pPr>
              <a:defRPr/>
            </a:lvl1pPr>
          </a:lstStyle>
          <a:p>
            <a:pPr>
              <a:defRPr/>
            </a:pPr>
            <a:endParaRPr lang="en-US"/>
          </a:p>
        </p:txBody>
      </p:sp>
      <p:sp>
        <p:nvSpPr>
          <p:cNvPr id="5" name="Θέση υποσέλιδου 4">
            <a:extLst>
              <a:ext uri="{FF2B5EF4-FFF2-40B4-BE49-F238E27FC236}">
                <a16:creationId xmlns:a16="http://schemas.microsoft.com/office/drawing/2014/main" id="{464F452F-C0AF-D949-A1CE-E93F9520E552}"/>
              </a:ext>
            </a:extLst>
          </p:cNvPr>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a:extLst>
              <a:ext uri="{FF2B5EF4-FFF2-40B4-BE49-F238E27FC236}">
                <a16:creationId xmlns:a16="http://schemas.microsoft.com/office/drawing/2014/main" id="{83077D54-3AAA-0947-8B96-4611C32BB93B}"/>
              </a:ext>
            </a:extLst>
          </p:cNvPr>
          <p:cNvSpPr>
            <a:spLocks noGrp="1"/>
          </p:cNvSpPr>
          <p:nvPr>
            <p:ph type="sldNum" sz="quarter" idx="12"/>
          </p:nvPr>
        </p:nvSpPr>
        <p:spPr/>
        <p:txBody>
          <a:bodyPr/>
          <a:lstStyle>
            <a:lvl1pPr>
              <a:defRPr/>
            </a:lvl1pPr>
          </a:lstStyle>
          <a:p>
            <a:fld id="{E533D3CE-2041-0E42-97D3-BCED090435E4}" type="slidenum">
              <a:rPr lang="en-US" altLang="el-GR"/>
              <a:pPr/>
              <a:t>‹#›</a:t>
            </a:fld>
            <a:endParaRPr lang="en-US" altLang="el-GR"/>
          </a:p>
        </p:txBody>
      </p:sp>
    </p:spTree>
    <p:extLst>
      <p:ext uri="{BB962C8B-B14F-4D97-AF65-F5344CB8AC3E}">
        <p14:creationId xmlns:p14="http://schemas.microsoft.com/office/powerpoint/2010/main" val="49125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a:extLst>
              <a:ext uri="{FF2B5EF4-FFF2-40B4-BE49-F238E27FC236}">
                <a16:creationId xmlns:a16="http://schemas.microsoft.com/office/drawing/2014/main" id="{AFE3A569-D2DE-854B-ABB4-868367FBE6E0}"/>
              </a:ext>
            </a:extLst>
          </p:cNvPr>
          <p:cNvSpPr>
            <a:spLocks noGrp="1"/>
          </p:cNvSpPr>
          <p:nvPr>
            <p:ph type="dt" sz="half" idx="10"/>
          </p:nvPr>
        </p:nvSpPr>
        <p:spPr/>
        <p:txBody>
          <a:bodyPr/>
          <a:lstStyle>
            <a:lvl1pPr>
              <a:defRPr/>
            </a:lvl1pPr>
          </a:lstStyle>
          <a:p>
            <a:pPr>
              <a:defRPr/>
            </a:pPr>
            <a:endParaRPr lang="en-US"/>
          </a:p>
        </p:txBody>
      </p:sp>
      <p:sp>
        <p:nvSpPr>
          <p:cNvPr id="5" name="Θέση υποσέλιδου 4">
            <a:extLst>
              <a:ext uri="{FF2B5EF4-FFF2-40B4-BE49-F238E27FC236}">
                <a16:creationId xmlns:a16="http://schemas.microsoft.com/office/drawing/2014/main" id="{52862219-818A-B44F-92F8-F4EAFB431793}"/>
              </a:ext>
            </a:extLst>
          </p:cNvPr>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a:extLst>
              <a:ext uri="{FF2B5EF4-FFF2-40B4-BE49-F238E27FC236}">
                <a16:creationId xmlns:a16="http://schemas.microsoft.com/office/drawing/2014/main" id="{46DCBB53-9987-5C46-B9E3-E30E3B55DC75}"/>
              </a:ext>
            </a:extLst>
          </p:cNvPr>
          <p:cNvSpPr>
            <a:spLocks noGrp="1"/>
          </p:cNvSpPr>
          <p:nvPr>
            <p:ph type="sldNum" sz="quarter" idx="12"/>
          </p:nvPr>
        </p:nvSpPr>
        <p:spPr/>
        <p:txBody>
          <a:bodyPr/>
          <a:lstStyle>
            <a:lvl1pPr>
              <a:defRPr/>
            </a:lvl1pPr>
          </a:lstStyle>
          <a:p>
            <a:fld id="{23E4B84E-4D08-9647-8B4D-17A16103583F}" type="slidenum">
              <a:rPr lang="en-US" altLang="el-GR"/>
              <a:pPr/>
              <a:t>‹#›</a:t>
            </a:fld>
            <a:endParaRPr lang="en-US" altLang="el-GR"/>
          </a:p>
        </p:txBody>
      </p:sp>
    </p:spTree>
    <p:extLst>
      <p:ext uri="{BB962C8B-B14F-4D97-AF65-F5344CB8AC3E}">
        <p14:creationId xmlns:p14="http://schemas.microsoft.com/office/powerpoint/2010/main" val="209948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a:extLst>
              <a:ext uri="{FF2B5EF4-FFF2-40B4-BE49-F238E27FC236}">
                <a16:creationId xmlns:a16="http://schemas.microsoft.com/office/drawing/2014/main" id="{F52C0590-7BB6-5D46-9C27-748FCF27BC33}"/>
              </a:ext>
            </a:extLst>
          </p:cNvPr>
          <p:cNvSpPr>
            <a:spLocks noGrp="1"/>
          </p:cNvSpPr>
          <p:nvPr>
            <p:ph type="dt" sz="half" idx="10"/>
          </p:nvPr>
        </p:nvSpPr>
        <p:spPr/>
        <p:txBody>
          <a:bodyPr/>
          <a:lstStyle>
            <a:lvl1pPr>
              <a:defRPr/>
            </a:lvl1pPr>
          </a:lstStyle>
          <a:p>
            <a:pPr>
              <a:defRPr/>
            </a:pPr>
            <a:endParaRPr lang="en-US"/>
          </a:p>
        </p:txBody>
      </p:sp>
      <p:sp>
        <p:nvSpPr>
          <p:cNvPr id="6" name="Θέση υποσέλιδου 4">
            <a:extLst>
              <a:ext uri="{FF2B5EF4-FFF2-40B4-BE49-F238E27FC236}">
                <a16:creationId xmlns:a16="http://schemas.microsoft.com/office/drawing/2014/main" id="{384C69AD-3A6D-7B4F-B99B-ABE35EFB95DD}"/>
              </a:ext>
            </a:extLst>
          </p:cNvPr>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a:extLst>
              <a:ext uri="{FF2B5EF4-FFF2-40B4-BE49-F238E27FC236}">
                <a16:creationId xmlns:a16="http://schemas.microsoft.com/office/drawing/2014/main" id="{B09F91C9-FD80-B74A-93EA-0B4F9CA05055}"/>
              </a:ext>
            </a:extLst>
          </p:cNvPr>
          <p:cNvSpPr>
            <a:spLocks noGrp="1"/>
          </p:cNvSpPr>
          <p:nvPr>
            <p:ph type="sldNum" sz="quarter" idx="12"/>
          </p:nvPr>
        </p:nvSpPr>
        <p:spPr/>
        <p:txBody>
          <a:bodyPr/>
          <a:lstStyle>
            <a:lvl1pPr>
              <a:defRPr/>
            </a:lvl1pPr>
          </a:lstStyle>
          <a:p>
            <a:fld id="{F3E99833-ADA3-5A4C-A5B2-F3E660C81A0B}" type="slidenum">
              <a:rPr lang="en-US" altLang="el-GR"/>
              <a:pPr/>
              <a:t>‹#›</a:t>
            </a:fld>
            <a:endParaRPr lang="en-US" altLang="el-GR"/>
          </a:p>
        </p:txBody>
      </p:sp>
    </p:spTree>
    <p:extLst>
      <p:ext uri="{BB962C8B-B14F-4D97-AF65-F5344CB8AC3E}">
        <p14:creationId xmlns:p14="http://schemas.microsoft.com/office/powerpoint/2010/main" val="281467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3">
            <a:extLst>
              <a:ext uri="{FF2B5EF4-FFF2-40B4-BE49-F238E27FC236}">
                <a16:creationId xmlns:a16="http://schemas.microsoft.com/office/drawing/2014/main" id="{37D78A85-3BBF-6A43-B610-7A58710FD58E}"/>
              </a:ext>
            </a:extLst>
          </p:cNvPr>
          <p:cNvSpPr>
            <a:spLocks noGrp="1"/>
          </p:cNvSpPr>
          <p:nvPr>
            <p:ph type="dt" sz="half" idx="10"/>
          </p:nvPr>
        </p:nvSpPr>
        <p:spPr/>
        <p:txBody>
          <a:bodyPr/>
          <a:lstStyle>
            <a:lvl1pPr>
              <a:defRPr/>
            </a:lvl1pPr>
          </a:lstStyle>
          <a:p>
            <a:pPr>
              <a:defRPr/>
            </a:pPr>
            <a:endParaRPr lang="en-US"/>
          </a:p>
        </p:txBody>
      </p:sp>
      <p:sp>
        <p:nvSpPr>
          <p:cNvPr id="8" name="Θέση υποσέλιδου 4">
            <a:extLst>
              <a:ext uri="{FF2B5EF4-FFF2-40B4-BE49-F238E27FC236}">
                <a16:creationId xmlns:a16="http://schemas.microsoft.com/office/drawing/2014/main" id="{4E7F1A65-3045-2541-AA72-DFD5D39CCCDA}"/>
              </a:ext>
            </a:extLst>
          </p:cNvPr>
          <p:cNvSpPr>
            <a:spLocks noGrp="1"/>
          </p:cNvSpPr>
          <p:nvPr>
            <p:ph type="ftr" sz="quarter" idx="11"/>
          </p:nvPr>
        </p:nvSpPr>
        <p:spPr/>
        <p:txBody>
          <a:bodyPr/>
          <a:lstStyle>
            <a:lvl1pPr>
              <a:defRPr/>
            </a:lvl1pPr>
          </a:lstStyle>
          <a:p>
            <a:pPr>
              <a:defRPr/>
            </a:pPr>
            <a:endParaRPr lang="en-US"/>
          </a:p>
        </p:txBody>
      </p:sp>
      <p:sp>
        <p:nvSpPr>
          <p:cNvPr id="9" name="Θέση αριθμού διαφάνειας 5">
            <a:extLst>
              <a:ext uri="{FF2B5EF4-FFF2-40B4-BE49-F238E27FC236}">
                <a16:creationId xmlns:a16="http://schemas.microsoft.com/office/drawing/2014/main" id="{386FF9A8-9627-374A-AB12-EE3BE4D82D40}"/>
              </a:ext>
            </a:extLst>
          </p:cNvPr>
          <p:cNvSpPr>
            <a:spLocks noGrp="1"/>
          </p:cNvSpPr>
          <p:nvPr>
            <p:ph type="sldNum" sz="quarter" idx="12"/>
          </p:nvPr>
        </p:nvSpPr>
        <p:spPr/>
        <p:txBody>
          <a:bodyPr/>
          <a:lstStyle>
            <a:lvl1pPr>
              <a:defRPr/>
            </a:lvl1pPr>
          </a:lstStyle>
          <a:p>
            <a:fld id="{C554BE9F-AAB6-F64E-9FC0-932D344ACBC6}" type="slidenum">
              <a:rPr lang="en-US" altLang="el-GR"/>
              <a:pPr/>
              <a:t>‹#›</a:t>
            </a:fld>
            <a:endParaRPr lang="en-US" altLang="el-GR"/>
          </a:p>
        </p:txBody>
      </p:sp>
    </p:spTree>
    <p:extLst>
      <p:ext uri="{BB962C8B-B14F-4D97-AF65-F5344CB8AC3E}">
        <p14:creationId xmlns:p14="http://schemas.microsoft.com/office/powerpoint/2010/main" val="56105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3">
            <a:extLst>
              <a:ext uri="{FF2B5EF4-FFF2-40B4-BE49-F238E27FC236}">
                <a16:creationId xmlns:a16="http://schemas.microsoft.com/office/drawing/2014/main" id="{2EF30FAD-0232-2D49-BA1C-F116CFEB7FCA}"/>
              </a:ext>
            </a:extLst>
          </p:cNvPr>
          <p:cNvSpPr>
            <a:spLocks noGrp="1"/>
          </p:cNvSpPr>
          <p:nvPr>
            <p:ph type="dt" sz="half" idx="10"/>
          </p:nvPr>
        </p:nvSpPr>
        <p:spPr/>
        <p:txBody>
          <a:bodyPr/>
          <a:lstStyle>
            <a:lvl1pPr>
              <a:defRPr/>
            </a:lvl1pPr>
          </a:lstStyle>
          <a:p>
            <a:pPr>
              <a:defRPr/>
            </a:pPr>
            <a:endParaRPr lang="en-US"/>
          </a:p>
        </p:txBody>
      </p:sp>
      <p:sp>
        <p:nvSpPr>
          <p:cNvPr id="4" name="Θέση υποσέλιδου 4">
            <a:extLst>
              <a:ext uri="{FF2B5EF4-FFF2-40B4-BE49-F238E27FC236}">
                <a16:creationId xmlns:a16="http://schemas.microsoft.com/office/drawing/2014/main" id="{CC6A02E8-AB0B-4346-B9DF-079E102EC242}"/>
              </a:ext>
            </a:extLst>
          </p:cNvPr>
          <p:cNvSpPr>
            <a:spLocks noGrp="1"/>
          </p:cNvSpPr>
          <p:nvPr>
            <p:ph type="ftr" sz="quarter" idx="11"/>
          </p:nvPr>
        </p:nvSpPr>
        <p:spPr/>
        <p:txBody>
          <a:bodyPr/>
          <a:lstStyle>
            <a:lvl1pPr>
              <a:defRPr/>
            </a:lvl1pPr>
          </a:lstStyle>
          <a:p>
            <a:pPr>
              <a:defRPr/>
            </a:pPr>
            <a:endParaRPr lang="en-US"/>
          </a:p>
        </p:txBody>
      </p:sp>
      <p:sp>
        <p:nvSpPr>
          <p:cNvPr id="5" name="Θέση αριθμού διαφάνειας 5">
            <a:extLst>
              <a:ext uri="{FF2B5EF4-FFF2-40B4-BE49-F238E27FC236}">
                <a16:creationId xmlns:a16="http://schemas.microsoft.com/office/drawing/2014/main" id="{021E37D5-2C8B-6E43-AC57-DC53968AD02E}"/>
              </a:ext>
            </a:extLst>
          </p:cNvPr>
          <p:cNvSpPr>
            <a:spLocks noGrp="1"/>
          </p:cNvSpPr>
          <p:nvPr>
            <p:ph type="sldNum" sz="quarter" idx="12"/>
          </p:nvPr>
        </p:nvSpPr>
        <p:spPr/>
        <p:txBody>
          <a:bodyPr/>
          <a:lstStyle>
            <a:lvl1pPr>
              <a:defRPr/>
            </a:lvl1pPr>
          </a:lstStyle>
          <a:p>
            <a:fld id="{AD492266-C4C9-6D4F-8A77-358ED2C82FA5}" type="slidenum">
              <a:rPr lang="en-US" altLang="el-GR"/>
              <a:pPr/>
              <a:t>‹#›</a:t>
            </a:fld>
            <a:endParaRPr lang="en-US" altLang="el-GR"/>
          </a:p>
        </p:txBody>
      </p:sp>
    </p:spTree>
    <p:extLst>
      <p:ext uri="{BB962C8B-B14F-4D97-AF65-F5344CB8AC3E}">
        <p14:creationId xmlns:p14="http://schemas.microsoft.com/office/powerpoint/2010/main" val="179720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a:extLst>
              <a:ext uri="{FF2B5EF4-FFF2-40B4-BE49-F238E27FC236}">
                <a16:creationId xmlns:a16="http://schemas.microsoft.com/office/drawing/2014/main" id="{F5CCAEC3-B1AD-F14A-BBAF-8474209092A9}"/>
              </a:ext>
            </a:extLst>
          </p:cNvPr>
          <p:cNvSpPr>
            <a:spLocks noGrp="1"/>
          </p:cNvSpPr>
          <p:nvPr>
            <p:ph type="dt" sz="half" idx="10"/>
          </p:nvPr>
        </p:nvSpPr>
        <p:spPr/>
        <p:txBody>
          <a:bodyPr/>
          <a:lstStyle>
            <a:lvl1pPr>
              <a:defRPr/>
            </a:lvl1pPr>
          </a:lstStyle>
          <a:p>
            <a:pPr>
              <a:defRPr/>
            </a:pPr>
            <a:endParaRPr lang="en-US"/>
          </a:p>
        </p:txBody>
      </p:sp>
      <p:sp>
        <p:nvSpPr>
          <p:cNvPr id="3" name="Θέση υποσέλιδου 4">
            <a:extLst>
              <a:ext uri="{FF2B5EF4-FFF2-40B4-BE49-F238E27FC236}">
                <a16:creationId xmlns:a16="http://schemas.microsoft.com/office/drawing/2014/main" id="{4E5513CD-A9D4-9642-A760-EAA9E43B2E9E}"/>
              </a:ext>
            </a:extLst>
          </p:cNvPr>
          <p:cNvSpPr>
            <a:spLocks noGrp="1"/>
          </p:cNvSpPr>
          <p:nvPr>
            <p:ph type="ftr" sz="quarter" idx="11"/>
          </p:nvPr>
        </p:nvSpPr>
        <p:spPr/>
        <p:txBody>
          <a:bodyPr/>
          <a:lstStyle>
            <a:lvl1pPr>
              <a:defRPr/>
            </a:lvl1pPr>
          </a:lstStyle>
          <a:p>
            <a:pPr>
              <a:defRPr/>
            </a:pPr>
            <a:endParaRPr lang="en-US"/>
          </a:p>
        </p:txBody>
      </p:sp>
      <p:sp>
        <p:nvSpPr>
          <p:cNvPr id="4" name="Θέση αριθμού διαφάνειας 5">
            <a:extLst>
              <a:ext uri="{FF2B5EF4-FFF2-40B4-BE49-F238E27FC236}">
                <a16:creationId xmlns:a16="http://schemas.microsoft.com/office/drawing/2014/main" id="{F4C49F21-69FB-B347-B62D-3A818A6BF871}"/>
              </a:ext>
            </a:extLst>
          </p:cNvPr>
          <p:cNvSpPr>
            <a:spLocks noGrp="1"/>
          </p:cNvSpPr>
          <p:nvPr>
            <p:ph type="sldNum" sz="quarter" idx="12"/>
          </p:nvPr>
        </p:nvSpPr>
        <p:spPr/>
        <p:txBody>
          <a:bodyPr/>
          <a:lstStyle>
            <a:lvl1pPr>
              <a:defRPr/>
            </a:lvl1pPr>
          </a:lstStyle>
          <a:p>
            <a:fld id="{283306D8-B094-0E44-B6A3-6DE82182A35D}" type="slidenum">
              <a:rPr lang="en-US" altLang="el-GR"/>
              <a:pPr/>
              <a:t>‹#›</a:t>
            </a:fld>
            <a:endParaRPr lang="en-US" altLang="el-GR"/>
          </a:p>
        </p:txBody>
      </p:sp>
    </p:spTree>
    <p:extLst>
      <p:ext uri="{BB962C8B-B14F-4D97-AF65-F5344CB8AC3E}">
        <p14:creationId xmlns:p14="http://schemas.microsoft.com/office/powerpoint/2010/main" val="401565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3">
            <a:extLst>
              <a:ext uri="{FF2B5EF4-FFF2-40B4-BE49-F238E27FC236}">
                <a16:creationId xmlns:a16="http://schemas.microsoft.com/office/drawing/2014/main" id="{449279B6-82D8-3349-B172-5B47E3DF1017}"/>
              </a:ext>
            </a:extLst>
          </p:cNvPr>
          <p:cNvSpPr>
            <a:spLocks noGrp="1"/>
          </p:cNvSpPr>
          <p:nvPr>
            <p:ph type="dt" sz="half" idx="10"/>
          </p:nvPr>
        </p:nvSpPr>
        <p:spPr/>
        <p:txBody>
          <a:bodyPr/>
          <a:lstStyle>
            <a:lvl1pPr>
              <a:defRPr/>
            </a:lvl1pPr>
          </a:lstStyle>
          <a:p>
            <a:pPr>
              <a:defRPr/>
            </a:pPr>
            <a:endParaRPr lang="en-US"/>
          </a:p>
        </p:txBody>
      </p:sp>
      <p:sp>
        <p:nvSpPr>
          <p:cNvPr id="6" name="Θέση υποσέλιδου 4">
            <a:extLst>
              <a:ext uri="{FF2B5EF4-FFF2-40B4-BE49-F238E27FC236}">
                <a16:creationId xmlns:a16="http://schemas.microsoft.com/office/drawing/2014/main" id="{71FAB85E-E3B9-6B42-B646-9D276737538D}"/>
              </a:ext>
            </a:extLst>
          </p:cNvPr>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a:extLst>
              <a:ext uri="{FF2B5EF4-FFF2-40B4-BE49-F238E27FC236}">
                <a16:creationId xmlns:a16="http://schemas.microsoft.com/office/drawing/2014/main" id="{B9FD452D-A91C-1348-B738-6A3B900FC299}"/>
              </a:ext>
            </a:extLst>
          </p:cNvPr>
          <p:cNvSpPr>
            <a:spLocks noGrp="1"/>
          </p:cNvSpPr>
          <p:nvPr>
            <p:ph type="sldNum" sz="quarter" idx="12"/>
          </p:nvPr>
        </p:nvSpPr>
        <p:spPr/>
        <p:txBody>
          <a:bodyPr/>
          <a:lstStyle>
            <a:lvl1pPr>
              <a:defRPr/>
            </a:lvl1pPr>
          </a:lstStyle>
          <a:p>
            <a:fld id="{5D67E234-281D-5B4C-A4DC-6808297AF453}" type="slidenum">
              <a:rPr lang="en-US" altLang="el-GR"/>
              <a:pPr/>
              <a:t>‹#›</a:t>
            </a:fld>
            <a:endParaRPr lang="en-US" altLang="el-GR"/>
          </a:p>
        </p:txBody>
      </p:sp>
    </p:spTree>
    <p:extLst>
      <p:ext uri="{BB962C8B-B14F-4D97-AF65-F5344CB8AC3E}">
        <p14:creationId xmlns:p14="http://schemas.microsoft.com/office/powerpoint/2010/main" val="4069555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3">
            <a:extLst>
              <a:ext uri="{FF2B5EF4-FFF2-40B4-BE49-F238E27FC236}">
                <a16:creationId xmlns:a16="http://schemas.microsoft.com/office/drawing/2014/main" id="{C647FC4D-17AD-4D45-ACD0-85E0596CDFF9}"/>
              </a:ext>
            </a:extLst>
          </p:cNvPr>
          <p:cNvSpPr>
            <a:spLocks noGrp="1"/>
          </p:cNvSpPr>
          <p:nvPr>
            <p:ph type="dt" sz="half" idx="10"/>
          </p:nvPr>
        </p:nvSpPr>
        <p:spPr/>
        <p:txBody>
          <a:bodyPr/>
          <a:lstStyle>
            <a:lvl1pPr>
              <a:defRPr/>
            </a:lvl1pPr>
          </a:lstStyle>
          <a:p>
            <a:pPr>
              <a:defRPr/>
            </a:pPr>
            <a:endParaRPr lang="en-US"/>
          </a:p>
        </p:txBody>
      </p:sp>
      <p:sp>
        <p:nvSpPr>
          <p:cNvPr id="6" name="Θέση υποσέλιδου 4">
            <a:extLst>
              <a:ext uri="{FF2B5EF4-FFF2-40B4-BE49-F238E27FC236}">
                <a16:creationId xmlns:a16="http://schemas.microsoft.com/office/drawing/2014/main" id="{05D83326-0C6D-6146-9B52-C31041711EFB}"/>
              </a:ext>
            </a:extLst>
          </p:cNvPr>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a:extLst>
              <a:ext uri="{FF2B5EF4-FFF2-40B4-BE49-F238E27FC236}">
                <a16:creationId xmlns:a16="http://schemas.microsoft.com/office/drawing/2014/main" id="{41BF4EE5-05CB-F146-A698-8472E2FF0904}"/>
              </a:ext>
            </a:extLst>
          </p:cNvPr>
          <p:cNvSpPr>
            <a:spLocks noGrp="1"/>
          </p:cNvSpPr>
          <p:nvPr>
            <p:ph type="sldNum" sz="quarter" idx="12"/>
          </p:nvPr>
        </p:nvSpPr>
        <p:spPr/>
        <p:txBody>
          <a:bodyPr/>
          <a:lstStyle>
            <a:lvl1pPr>
              <a:defRPr/>
            </a:lvl1pPr>
          </a:lstStyle>
          <a:p>
            <a:fld id="{BAAE0C4A-64BE-274C-93F9-9C9572D27D1B}" type="slidenum">
              <a:rPr lang="en-US" altLang="el-GR"/>
              <a:pPr/>
              <a:t>‹#›</a:t>
            </a:fld>
            <a:endParaRPr lang="en-US" altLang="el-GR"/>
          </a:p>
        </p:txBody>
      </p:sp>
    </p:spTree>
    <p:extLst>
      <p:ext uri="{BB962C8B-B14F-4D97-AF65-F5344CB8AC3E}">
        <p14:creationId xmlns:p14="http://schemas.microsoft.com/office/powerpoint/2010/main" val="1714432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a:extLst>
              <a:ext uri="{FF2B5EF4-FFF2-40B4-BE49-F238E27FC236}">
                <a16:creationId xmlns:a16="http://schemas.microsoft.com/office/drawing/2014/main" id="{018EAA35-F149-814E-B481-2B7F8B59F2E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Στυλ κύριου τίτλου</a:t>
            </a:r>
          </a:p>
        </p:txBody>
      </p:sp>
      <p:sp>
        <p:nvSpPr>
          <p:cNvPr id="1027" name="Θέση κειμένου 2">
            <a:extLst>
              <a:ext uri="{FF2B5EF4-FFF2-40B4-BE49-F238E27FC236}">
                <a16:creationId xmlns:a16="http://schemas.microsoft.com/office/drawing/2014/main" id="{5EB3B250-69BF-8941-946E-8C6643001A2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Στυλ υποδείγματος κειμένου</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4" name="Θέση ημερομηνίας 3">
            <a:extLst>
              <a:ext uri="{FF2B5EF4-FFF2-40B4-BE49-F238E27FC236}">
                <a16:creationId xmlns:a16="http://schemas.microsoft.com/office/drawing/2014/main" id="{F070D8FF-48AF-4BBE-A1FC-9C3D3688FE0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Θέση υποσέλιδου 4">
            <a:extLst>
              <a:ext uri="{FF2B5EF4-FFF2-40B4-BE49-F238E27FC236}">
                <a16:creationId xmlns:a16="http://schemas.microsoft.com/office/drawing/2014/main" id="{13903107-DAEE-49BC-886E-3F6244BEFA9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Θέση αριθμού διαφάνειας 5">
            <a:extLst>
              <a:ext uri="{FF2B5EF4-FFF2-40B4-BE49-F238E27FC236}">
                <a16:creationId xmlns:a16="http://schemas.microsoft.com/office/drawing/2014/main" id="{96A19ABF-A81C-4913-8346-F1D47461134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13B2F08-0737-6B48-AE00-4DB2A9E2247D}" type="slidenum">
              <a:rPr lang="en-US" altLang="el-GR"/>
              <a:pPr/>
              <a:t>‹#›</a:t>
            </a:fld>
            <a:endParaRPr lang="en-US" altLang="el-G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png"/><Relationship Id="rId7" Type="http://schemas.openxmlformats.org/officeDocument/2006/relationships/diagramQuickStyle" Target="../diagrams/quickStyle1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2.png"/><Relationship Id="rId9" Type="http://schemas.microsoft.com/office/2007/relationships/diagramDrawing" Target="../diagrams/drawing10.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3.png"/><Relationship Id="rId7" Type="http://schemas.openxmlformats.org/officeDocument/2006/relationships/diagramQuickStyle" Target="../diagrams/quickStyle1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2.png"/><Relationship Id="rId9" Type="http://schemas.microsoft.com/office/2007/relationships/diagramDrawing" Target="../diagrams/drawing11.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3.png"/><Relationship Id="rId7" Type="http://schemas.openxmlformats.org/officeDocument/2006/relationships/diagramQuickStyle" Target="../diagrams/quickStyle1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2.png"/><Relationship Id="rId9" Type="http://schemas.microsoft.com/office/2007/relationships/diagramDrawing" Target="../diagrams/drawing1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3.png"/><Relationship Id="rId7" Type="http://schemas.openxmlformats.org/officeDocument/2006/relationships/diagramQuickStyle" Target="../diagrams/quickStyle1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2.png"/><Relationship Id="rId9" Type="http://schemas.microsoft.com/office/2007/relationships/diagramDrawing" Target="../diagrams/drawing13.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3.png"/><Relationship Id="rId7" Type="http://schemas.openxmlformats.org/officeDocument/2006/relationships/diagramQuickStyle" Target="../diagrams/quickStyle1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2.png"/><Relationship Id="rId9" Type="http://schemas.microsoft.com/office/2007/relationships/diagramDrawing" Target="../diagrams/drawing14.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a:extLst>
              <a:ext uri="{FF2B5EF4-FFF2-40B4-BE49-F238E27FC236}">
                <a16:creationId xmlns:a16="http://schemas.microsoft.com/office/drawing/2014/main" id="{6F5F1058-46EA-1449-A2DC-DB20E53367F9}"/>
              </a:ext>
            </a:extLst>
          </p:cNvPr>
          <p:cNvSpPr>
            <a:spLocks noGrp="1"/>
          </p:cNvSpPr>
          <p:nvPr>
            <p:ph type="ctrTitle"/>
          </p:nvPr>
        </p:nvSpPr>
        <p:spPr/>
        <p:txBody>
          <a:bodyPr/>
          <a:lstStyle/>
          <a:p>
            <a:pPr eaLnBrk="1" hangingPunct="1"/>
            <a:endParaRPr lang="el-GR" altLang="el-GR" dirty="0"/>
          </a:p>
        </p:txBody>
      </p:sp>
      <p:sp>
        <p:nvSpPr>
          <p:cNvPr id="3" name="Υπότιτλος 2">
            <a:extLst>
              <a:ext uri="{FF2B5EF4-FFF2-40B4-BE49-F238E27FC236}">
                <a16:creationId xmlns:a16="http://schemas.microsoft.com/office/drawing/2014/main" id="{4E13E190-709A-4A2E-B594-3AE8BA232647}"/>
              </a:ext>
            </a:extLst>
          </p:cNvPr>
          <p:cNvSpPr>
            <a:spLocks noGrp="1"/>
          </p:cNvSpPr>
          <p:nvPr>
            <p:ph type="subTitle" idx="1"/>
          </p:nvPr>
        </p:nvSpPr>
        <p:spPr>
          <a:xfrm>
            <a:off x="71438" y="4652963"/>
            <a:ext cx="9037637" cy="2089150"/>
          </a:xfrm>
        </p:spPr>
        <p:txBody>
          <a:bodyPr rtlCol="0">
            <a:normAutofit fontScale="77500" lnSpcReduction="20000"/>
          </a:bodyPr>
          <a:lstStyle/>
          <a:p>
            <a:pPr algn="l" eaLnBrk="1" fontAlgn="auto" hangingPunct="1">
              <a:spcAft>
                <a:spcPts val="0"/>
              </a:spcAft>
              <a:defRPr/>
            </a:pPr>
            <a:r>
              <a:rPr lang="el-GR" b="1" dirty="0">
                <a:solidFill>
                  <a:schemeClr val="tx1"/>
                </a:solidFill>
              </a:rPr>
              <a:t>Τοποθεσία/Ημερομηνία:</a:t>
            </a:r>
            <a:r>
              <a:rPr lang="en-US" b="1" dirty="0">
                <a:solidFill>
                  <a:schemeClr val="tx1"/>
                </a:solidFill>
              </a:rPr>
              <a:t> </a:t>
            </a:r>
            <a:r>
              <a:rPr lang="el-GR" b="1" dirty="0"/>
              <a:t>Λευκωσία, 02</a:t>
            </a:r>
            <a:r>
              <a:rPr lang="en-US" b="1" dirty="0"/>
              <a:t>/</a:t>
            </a:r>
            <a:r>
              <a:rPr lang="el-GR" b="1" dirty="0"/>
              <a:t>09</a:t>
            </a:r>
            <a:r>
              <a:rPr lang="en-US" b="1" dirty="0"/>
              <a:t>/20</a:t>
            </a:r>
            <a:r>
              <a:rPr lang="el-GR" b="1" dirty="0"/>
              <a:t>20</a:t>
            </a:r>
          </a:p>
          <a:p>
            <a:pPr algn="l" eaLnBrk="1" fontAlgn="auto" hangingPunct="1">
              <a:spcAft>
                <a:spcPts val="0"/>
              </a:spcAft>
              <a:defRPr/>
            </a:pPr>
            <a:r>
              <a:rPr lang="el-GR" b="1" dirty="0">
                <a:solidFill>
                  <a:schemeClr val="tx1"/>
                </a:solidFill>
              </a:rPr>
              <a:t>ΤΙΤΛΟΣ: </a:t>
            </a:r>
            <a:r>
              <a:rPr lang="el-GR" b="1" dirty="0"/>
              <a:t>Αποκεντρωμένη διαχείριση των </a:t>
            </a:r>
            <a:r>
              <a:rPr lang="el-GR" b="1" dirty="0" err="1"/>
              <a:t>βιοαποβλήτων</a:t>
            </a:r>
            <a:r>
              <a:rPr lang="el-GR" b="1" dirty="0"/>
              <a:t> και αξιοποίησή τους με χρήση εναλλακτικών και καινοτόμων συστημάτων επεξεργασίας</a:t>
            </a:r>
          </a:p>
          <a:p>
            <a:pPr algn="l" eaLnBrk="1" fontAlgn="auto" hangingPunct="1">
              <a:spcAft>
                <a:spcPts val="0"/>
              </a:spcAft>
              <a:defRPr/>
            </a:pPr>
            <a:r>
              <a:rPr lang="el-GR" b="1" dirty="0">
                <a:solidFill>
                  <a:schemeClr val="tx1"/>
                </a:solidFill>
              </a:rPr>
              <a:t>Υπότιτλος: </a:t>
            </a:r>
            <a:r>
              <a:rPr lang="el-GR" b="1" dirty="0"/>
              <a:t>Ενημερωτική εκδήλωση για αναζήτηση πιθανών αποδεκτών</a:t>
            </a:r>
          </a:p>
          <a:p>
            <a:pPr algn="l" eaLnBrk="1" fontAlgn="auto" hangingPunct="1">
              <a:spcAft>
                <a:spcPts val="0"/>
              </a:spcAft>
              <a:defRPr/>
            </a:pPr>
            <a:endParaRPr lang="el-GR" b="1" dirty="0"/>
          </a:p>
        </p:txBody>
      </p:sp>
      <p:pic>
        <p:nvPicPr>
          <p:cNvPr id="3076" name="Εικόνα 1">
            <a:extLst>
              <a:ext uri="{FF2B5EF4-FFF2-40B4-BE49-F238E27FC236}">
                <a16:creationId xmlns:a16="http://schemas.microsoft.com/office/drawing/2014/main" id="{17C134D3-BF0B-8F46-905C-206E633689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 descr="C:\Users\petros.g.savva\Desktop\BIOMA\ΒΙΟΜΑ LOGO.png">
            <a:extLst>
              <a:ext uri="{FF2B5EF4-FFF2-40B4-BE49-F238E27FC236}">
                <a16:creationId xmlns:a16="http://schemas.microsoft.com/office/drawing/2014/main" id="{28C6717E-CF86-DD43-AADD-E95F60433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88913"/>
            <a:ext cx="244792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268413"/>
            <a:ext cx="81359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Περιβαλλοντική και κοινωνικοοικονομική αξιολόγηση του διαχειριστικού συστήματος</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455014" y="2723852"/>
            <a:ext cx="8135937" cy="2254848"/>
          </a:xfrm>
          <a:prstGeom prst="rect">
            <a:avLst/>
          </a:prstGeom>
          <a:noFill/>
        </p:spPr>
        <p:txBody>
          <a:bodyPr wrap="square" rtlCol="0">
            <a:spAutoFit/>
          </a:bodyPr>
          <a:lstStyle/>
          <a:p>
            <a:pPr marL="285750" indent="-285750">
              <a:lnSpc>
                <a:spcPct val="150000"/>
              </a:lnSpc>
              <a:spcBef>
                <a:spcPts val="400"/>
              </a:spcBef>
              <a:spcAft>
                <a:spcPts val="800"/>
              </a:spcAft>
              <a:buFont typeface="Wingdings" pitchFamily="2" charset="2"/>
              <a:buChar char="Ø"/>
            </a:pPr>
            <a:r>
              <a:rPr lang="el-GR" dirty="0"/>
              <a:t>Δημιουργία ενός πλαισίου περιβαλλοντικών και κοινωνικοοικονομικών παραμέτρων και δεικτών προκειμένου να αξιολογηθεί το σύστημα διαχείρισης βιοαποβλήτων</a:t>
            </a:r>
          </a:p>
          <a:p>
            <a:pPr marL="285750" lvl="0" indent="-285750">
              <a:lnSpc>
                <a:spcPct val="150000"/>
              </a:lnSpc>
              <a:spcBef>
                <a:spcPts val="300"/>
              </a:spcBef>
              <a:spcAft>
                <a:spcPts val="300"/>
              </a:spcAft>
              <a:buFont typeface="Wingdings" pitchFamily="2" charset="2"/>
              <a:buChar char="Ø"/>
            </a:pPr>
            <a:r>
              <a:rPr lang="el-GR" dirty="0"/>
              <a:t>Καθορισμός των σχετικών στοιχείων και αρχείων που θα πρέπει να τηρούνται</a:t>
            </a:r>
            <a:endParaRPr lang="en-CY" dirty="0"/>
          </a:p>
        </p:txBody>
      </p:sp>
    </p:spTree>
    <p:extLst>
      <p:ext uri="{BB962C8B-B14F-4D97-AF65-F5344CB8AC3E}">
        <p14:creationId xmlns:p14="http://schemas.microsoft.com/office/powerpoint/2010/main" val="1650075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504031" y="1198543"/>
            <a:ext cx="81002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Περιβαλλοντική και κοινωνικοοικονομική αξιολόγηση του διαχειριστικού συστήματος</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504031" y="2504748"/>
            <a:ext cx="8135937" cy="2894575"/>
          </a:xfrm>
          <a:prstGeom prst="rect">
            <a:avLst/>
          </a:prstGeom>
          <a:noFill/>
        </p:spPr>
        <p:txBody>
          <a:bodyPr wrap="square" rtlCol="0">
            <a:spAutoFit/>
          </a:bodyPr>
          <a:lstStyle/>
          <a:p>
            <a:pPr>
              <a:spcAft>
                <a:spcPts val="600"/>
              </a:spcAft>
            </a:pPr>
            <a:r>
              <a:rPr lang="el-GR" b="1" dirty="0"/>
              <a:t>Περιβαλλοντικοί δείκτες:</a:t>
            </a:r>
          </a:p>
          <a:p>
            <a:pPr marL="285750" lvl="0" indent="-285750">
              <a:lnSpc>
                <a:spcPct val="150000"/>
              </a:lnSpc>
              <a:spcBef>
                <a:spcPts val="200"/>
              </a:spcBef>
              <a:spcAft>
                <a:spcPts val="200"/>
              </a:spcAft>
              <a:buFont typeface="Wingdings" pitchFamily="2" charset="2"/>
              <a:buChar char="Ø"/>
            </a:pPr>
            <a:r>
              <a:rPr lang="el-GR" sz="1600" dirty="0"/>
              <a:t>Παραγωγή Αστικών Στερεών Αποβλήτων</a:t>
            </a:r>
            <a:endParaRPr lang="en-CY" sz="1600" dirty="0"/>
          </a:p>
          <a:p>
            <a:pPr marL="285750" lvl="0" indent="-285750">
              <a:lnSpc>
                <a:spcPct val="150000"/>
              </a:lnSpc>
              <a:spcBef>
                <a:spcPts val="200"/>
              </a:spcBef>
              <a:spcAft>
                <a:spcPts val="200"/>
              </a:spcAft>
              <a:buFont typeface="Wingdings" pitchFamily="2" charset="2"/>
              <a:buChar char="Ø"/>
            </a:pPr>
            <a:r>
              <a:rPr lang="el-GR" sz="1600" dirty="0"/>
              <a:t>Ποσότητα βιοαποβλήτων που συλλέχθηκε</a:t>
            </a:r>
            <a:endParaRPr lang="en-CY" sz="1600" dirty="0"/>
          </a:p>
          <a:p>
            <a:pPr marL="285750" lvl="0" indent="-285750">
              <a:lnSpc>
                <a:spcPct val="150000"/>
              </a:lnSpc>
              <a:spcBef>
                <a:spcPts val="200"/>
              </a:spcBef>
              <a:spcAft>
                <a:spcPts val="200"/>
              </a:spcAft>
              <a:buFont typeface="Wingdings" pitchFamily="2" charset="2"/>
              <a:buChar char="Ø"/>
            </a:pPr>
            <a:r>
              <a:rPr lang="el-GR" sz="1600" dirty="0"/>
              <a:t>Ποσοστό χωριστής συλλογής βιοαποβλήτων</a:t>
            </a:r>
            <a:endParaRPr lang="en-CY" sz="1600" dirty="0"/>
          </a:p>
          <a:p>
            <a:pPr marL="285750" lvl="0" indent="-285750">
              <a:lnSpc>
                <a:spcPct val="150000"/>
              </a:lnSpc>
              <a:spcBef>
                <a:spcPts val="200"/>
              </a:spcBef>
              <a:spcAft>
                <a:spcPts val="200"/>
              </a:spcAft>
              <a:buFont typeface="Wingdings" pitchFamily="2" charset="2"/>
              <a:buChar char="Ø"/>
            </a:pPr>
            <a:r>
              <a:rPr lang="el-GR" sz="1600" dirty="0"/>
              <a:t>Ποιότητα βιοαποβλήτων</a:t>
            </a:r>
          </a:p>
          <a:p>
            <a:pPr marL="285750" indent="-285750">
              <a:lnSpc>
                <a:spcPct val="150000"/>
              </a:lnSpc>
              <a:spcBef>
                <a:spcPts val="200"/>
              </a:spcBef>
              <a:spcAft>
                <a:spcPts val="200"/>
              </a:spcAft>
              <a:buFont typeface="Wingdings" pitchFamily="2" charset="2"/>
              <a:buChar char="Ø"/>
            </a:pPr>
            <a:r>
              <a:rPr lang="el-GR" sz="1600" dirty="0"/>
              <a:t>Ποσότητα γεωργικών υπολειμμάτων που συλλέχθηκε</a:t>
            </a:r>
          </a:p>
          <a:p>
            <a:pPr marL="285750" indent="-285750">
              <a:lnSpc>
                <a:spcPct val="150000"/>
              </a:lnSpc>
              <a:spcBef>
                <a:spcPts val="200"/>
              </a:spcBef>
              <a:spcAft>
                <a:spcPts val="200"/>
              </a:spcAft>
              <a:buFont typeface="Wingdings" pitchFamily="2" charset="2"/>
              <a:buChar char="Ø"/>
            </a:pPr>
            <a:r>
              <a:rPr lang="el-GR" sz="1600" dirty="0"/>
              <a:t>Ποσοστό εκτροπής βιοαποβλήτων από υγειονομική ταφή</a:t>
            </a:r>
            <a:endParaRPr lang="en-CY" sz="1600" dirty="0"/>
          </a:p>
        </p:txBody>
      </p:sp>
    </p:spTree>
    <p:extLst>
      <p:ext uri="{BB962C8B-B14F-4D97-AF65-F5344CB8AC3E}">
        <p14:creationId xmlns:p14="http://schemas.microsoft.com/office/powerpoint/2010/main" val="288542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ssolv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dissolv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504031" y="1198543"/>
            <a:ext cx="81002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Περιβαλλοντική και κοινωνικοοικονομική αξιολόγηση του διαχειριστικού συστήματος</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504031" y="2504748"/>
            <a:ext cx="8135937" cy="2894575"/>
          </a:xfrm>
          <a:prstGeom prst="rect">
            <a:avLst/>
          </a:prstGeom>
          <a:noFill/>
        </p:spPr>
        <p:txBody>
          <a:bodyPr wrap="square" rtlCol="0">
            <a:spAutoFit/>
          </a:bodyPr>
          <a:lstStyle/>
          <a:p>
            <a:pPr>
              <a:spcAft>
                <a:spcPts val="600"/>
              </a:spcAft>
            </a:pPr>
            <a:r>
              <a:rPr lang="el-GR" b="1" dirty="0"/>
              <a:t>Περιβαλλοντικοί δείκτες (συνέχεια):</a:t>
            </a:r>
          </a:p>
          <a:p>
            <a:pPr marL="285750" lvl="0" indent="-285750">
              <a:lnSpc>
                <a:spcPct val="150000"/>
              </a:lnSpc>
              <a:spcBef>
                <a:spcPts val="200"/>
              </a:spcBef>
              <a:spcAft>
                <a:spcPts val="200"/>
              </a:spcAft>
              <a:buFont typeface="Wingdings" pitchFamily="2" charset="2"/>
              <a:buChar char="Ø"/>
            </a:pPr>
            <a:r>
              <a:rPr lang="el-GR" sz="1600" dirty="0"/>
              <a:t>Βαθμός επίτευξης τιθέμενων στόχων του προτεινόμενου έργου</a:t>
            </a:r>
            <a:endParaRPr lang="en-CY" sz="1600" dirty="0"/>
          </a:p>
          <a:p>
            <a:pPr marL="285750" lvl="0" indent="-285750">
              <a:lnSpc>
                <a:spcPct val="150000"/>
              </a:lnSpc>
              <a:spcBef>
                <a:spcPts val="200"/>
              </a:spcBef>
              <a:spcAft>
                <a:spcPts val="200"/>
              </a:spcAft>
              <a:buFont typeface="Wingdings" pitchFamily="2" charset="2"/>
              <a:buChar char="Ø"/>
            </a:pPr>
            <a:r>
              <a:rPr lang="el-GR" sz="1600" dirty="0"/>
              <a:t>Εκπομπή αερίων θερμοκηπίου</a:t>
            </a:r>
            <a:endParaRPr lang="en-CY" sz="1600" dirty="0"/>
          </a:p>
          <a:p>
            <a:pPr marL="285750" lvl="0" indent="-285750">
              <a:lnSpc>
                <a:spcPct val="150000"/>
              </a:lnSpc>
              <a:spcBef>
                <a:spcPts val="200"/>
              </a:spcBef>
              <a:spcAft>
                <a:spcPts val="200"/>
              </a:spcAft>
              <a:buFont typeface="Wingdings" pitchFamily="2" charset="2"/>
              <a:buChar char="Ø"/>
            </a:pPr>
            <a:r>
              <a:rPr lang="el-GR" sz="1600" dirty="0"/>
              <a:t>Παραγωγή βιοαερίου</a:t>
            </a:r>
            <a:endParaRPr lang="en-CY" sz="1600" dirty="0"/>
          </a:p>
          <a:p>
            <a:pPr marL="285750" lvl="0" indent="-285750">
              <a:lnSpc>
                <a:spcPct val="150000"/>
              </a:lnSpc>
              <a:spcBef>
                <a:spcPts val="200"/>
              </a:spcBef>
              <a:spcAft>
                <a:spcPts val="200"/>
              </a:spcAft>
              <a:buFont typeface="Wingdings" pitchFamily="2" charset="2"/>
              <a:buChar char="Ø"/>
            </a:pPr>
            <a:r>
              <a:rPr lang="el-GR" sz="1600" dirty="0"/>
              <a:t>Ανάκτηση θερμότητας από την καύση του βιοαερίου</a:t>
            </a:r>
            <a:endParaRPr lang="en-CY" sz="1600" dirty="0"/>
          </a:p>
          <a:p>
            <a:pPr marL="285750" lvl="0" indent="-285750">
              <a:lnSpc>
                <a:spcPct val="150000"/>
              </a:lnSpc>
              <a:spcBef>
                <a:spcPts val="200"/>
              </a:spcBef>
              <a:spcAft>
                <a:spcPts val="200"/>
              </a:spcAft>
              <a:buFont typeface="Wingdings" pitchFamily="2" charset="2"/>
              <a:buChar char="Ø"/>
            </a:pPr>
            <a:r>
              <a:rPr lang="el-GR" sz="1600" dirty="0"/>
              <a:t>Ποσοστό μεθανίου στο βιοαέριο</a:t>
            </a:r>
            <a:endParaRPr lang="en-CY" sz="1600" dirty="0"/>
          </a:p>
          <a:p>
            <a:pPr marL="285750" lvl="0" indent="-285750">
              <a:lnSpc>
                <a:spcPct val="150000"/>
              </a:lnSpc>
              <a:spcBef>
                <a:spcPts val="200"/>
              </a:spcBef>
              <a:spcAft>
                <a:spcPts val="200"/>
              </a:spcAft>
              <a:buFont typeface="Wingdings" pitchFamily="2" charset="2"/>
              <a:buChar char="Ø"/>
            </a:pPr>
            <a:r>
              <a:rPr lang="el-GR" sz="1600" dirty="0"/>
              <a:t>Παραγωγή ηλεκτρικής ενέργειας που προέρχεται από ανανεώσιμες πηγές</a:t>
            </a:r>
          </a:p>
        </p:txBody>
      </p:sp>
    </p:spTree>
    <p:extLst>
      <p:ext uri="{BB962C8B-B14F-4D97-AF65-F5344CB8AC3E}">
        <p14:creationId xmlns:p14="http://schemas.microsoft.com/office/powerpoint/2010/main" val="28985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ssolv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dissolv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504031" y="1198543"/>
            <a:ext cx="81002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Περιβαλλοντική και κοινωνικοοικονομική αξιολόγηση του διαχειριστικού συστήματος</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504031" y="2504748"/>
            <a:ext cx="8135937" cy="2846677"/>
          </a:xfrm>
          <a:prstGeom prst="rect">
            <a:avLst/>
          </a:prstGeom>
          <a:noFill/>
        </p:spPr>
        <p:txBody>
          <a:bodyPr wrap="square" rtlCol="0">
            <a:spAutoFit/>
          </a:bodyPr>
          <a:lstStyle/>
          <a:p>
            <a:pPr>
              <a:spcAft>
                <a:spcPts val="600"/>
              </a:spcAft>
            </a:pPr>
            <a:r>
              <a:rPr lang="el-GR" b="1" dirty="0"/>
              <a:t>Κοινωνικοοικονομικοί δείκτες:</a:t>
            </a:r>
            <a:endParaRPr lang="el-GR" sz="1600" dirty="0"/>
          </a:p>
          <a:p>
            <a:pPr marL="285750" indent="-285750">
              <a:lnSpc>
                <a:spcPct val="150000"/>
              </a:lnSpc>
              <a:spcBef>
                <a:spcPts val="200"/>
              </a:spcBef>
              <a:spcAft>
                <a:spcPts val="200"/>
              </a:spcAft>
              <a:buFont typeface="Wingdings" pitchFamily="2" charset="2"/>
              <a:buChar char="Ø"/>
            </a:pPr>
            <a:r>
              <a:rPr lang="el-GR" sz="1600" dirty="0"/>
              <a:t>Αριθμός </a:t>
            </a:r>
            <a:r>
              <a:rPr lang="el-GR" sz="1600" dirty="0" err="1"/>
              <a:t>κατοίκων</a:t>
            </a:r>
            <a:r>
              <a:rPr lang="el-GR" sz="1600" dirty="0"/>
              <a:t> που </a:t>
            </a:r>
            <a:r>
              <a:rPr lang="el-GR" sz="1600" dirty="0" err="1"/>
              <a:t>συμμετείχαν</a:t>
            </a:r>
            <a:r>
              <a:rPr lang="el-GR" sz="1600" dirty="0"/>
              <a:t> στην </a:t>
            </a:r>
            <a:r>
              <a:rPr lang="el-GR" sz="1600" dirty="0" err="1"/>
              <a:t>πιλοτικη</a:t>
            </a:r>
            <a:r>
              <a:rPr lang="el-GR" sz="1600" dirty="0"/>
              <a:t>́ </a:t>
            </a:r>
            <a:r>
              <a:rPr lang="el-GR" sz="1600" dirty="0" err="1"/>
              <a:t>εφαρμογη</a:t>
            </a:r>
            <a:r>
              <a:rPr lang="el-GR" sz="1600" dirty="0"/>
              <a:t>́ του </a:t>
            </a:r>
            <a:r>
              <a:rPr lang="el-GR" sz="1600" dirty="0" err="1"/>
              <a:t>έργου</a:t>
            </a:r>
            <a:endParaRPr lang="en-CY" sz="1600" dirty="0"/>
          </a:p>
          <a:p>
            <a:pPr marL="285750" indent="-285750">
              <a:lnSpc>
                <a:spcPct val="150000"/>
              </a:lnSpc>
              <a:spcBef>
                <a:spcPts val="200"/>
              </a:spcBef>
              <a:spcAft>
                <a:spcPts val="200"/>
              </a:spcAft>
              <a:buFont typeface="Wingdings" pitchFamily="2" charset="2"/>
              <a:buChar char="Ø"/>
            </a:pPr>
            <a:r>
              <a:rPr lang="el-GR" sz="1600" dirty="0"/>
              <a:t>Βαθμός ενημέρωσης και ευαισθητοποίησης για ορθή διαχείριση αποβλήτων</a:t>
            </a:r>
            <a:endParaRPr lang="en-CY" sz="1600" dirty="0"/>
          </a:p>
          <a:p>
            <a:pPr marL="285750" indent="-285750">
              <a:lnSpc>
                <a:spcPct val="150000"/>
              </a:lnSpc>
              <a:spcBef>
                <a:spcPts val="200"/>
              </a:spcBef>
              <a:spcAft>
                <a:spcPts val="200"/>
              </a:spcAft>
              <a:buFont typeface="Wingdings" pitchFamily="2" charset="2"/>
              <a:buChar char="Ø"/>
            </a:pPr>
            <a:r>
              <a:rPr lang="el-GR" sz="1600" dirty="0"/>
              <a:t>Βαθμός ικανοποίησης συμμετεχόντων ως προς το </a:t>
            </a:r>
            <a:r>
              <a:rPr lang="el-GR" sz="1600" dirty="0" err="1"/>
              <a:t>νέο</a:t>
            </a:r>
            <a:r>
              <a:rPr lang="el-GR" sz="1600" dirty="0"/>
              <a:t> </a:t>
            </a:r>
            <a:r>
              <a:rPr lang="el-GR" sz="1600" dirty="0" err="1"/>
              <a:t>σύστημα</a:t>
            </a:r>
            <a:r>
              <a:rPr lang="el-GR" sz="1600" dirty="0"/>
              <a:t> </a:t>
            </a:r>
            <a:r>
              <a:rPr lang="el-GR" sz="1600" dirty="0" err="1"/>
              <a:t>διαχείρισης</a:t>
            </a:r>
            <a:endParaRPr lang="en-CY" sz="1600" dirty="0"/>
          </a:p>
          <a:p>
            <a:pPr marL="285750" indent="-285750">
              <a:lnSpc>
                <a:spcPct val="150000"/>
              </a:lnSpc>
              <a:spcBef>
                <a:spcPts val="200"/>
              </a:spcBef>
              <a:spcAft>
                <a:spcPts val="200"/>
              </a:spcAft>
              <a:buFont typeface="Wingdings" pitchFamily="2" charset="2"/>
              <a:buChar char="Ø"/>
            </a:pPr>
            <a:r>
              <a:rPr lang="el-GR" sz="1600" dirty="0"/>
              <a:t>Ποσοστό συμμετεχόντων στην </a:t>
            </a:r>
            <a:r>
              <a:rPr lang="el-GR" sz="1600" dirty="0" err="1"/>
              <a:t>πιλοτικη</a:t>
            </a:r>
            <a:r>
              <a:rPr lang="el-GR" sz="1600" dirty="0"/>
              <a:t>́ </a:t>
            </a:r>
            <a:r>
              <a:rPr lang="el-GR" sz="1600" dirty="0" err="1"/>
              <a:t>εφαρμογη</a:t>
            </a:r>
            <a:r>
              <a:rPr lang="el-GR" sz="1600" dirty="0"/>
              <a:t>́ του </a:t>
            </a:r>
            <a:r>
              <a:rPr lang="el-GR" sz="1600" dirty="0" err="1"/>
              <a:t>έργου</a:t>
            </a:r>
            <a:r>
              <a:rPr lang="el-GR" sz="1600" dirty="0"/>
              <a:t> που </a:t>
            </a:r>
            <a:r>
              <a:rPr lang="el-GR" sz="1600" dirty="0" err="1"/>
              <a:t>συμμετέχει</a:t>
            </a:r>
            <a:r>
              <a:rPr lang="el-GR" sz="1600" dirty="0"/>
              <a:t> </a:t>
            </a:r>
            <a:r>
              <a:rPr lang="el-GR" sz="1600" dirty="0" err="1"/>
              <a:t>ενεργα</a:t>
            </a:r>
            <a:r>
              <a:rPr lang="el-GR" sz="1600" dirty="0"/>
              <a:t>́ στο πρόγραμμα</a:t>
            </a:r>
            <a:endParaRPr lang="en-CY" sz="1600" dirty="0"/>
          </a:p>
          <a:p>
            <a:pPr marL="285750" indent="-285750">
              <a:lnSpc>
                <a:spcPct val="150000"/>
              </a:lnSpc>
              <a:spcBef>
                <a:spcPts val="200"/>
              </a:spcBef>
              <a:spcAft>
                <a:spcPts val="200"/>
              </a:spcAft>
              <a:buFont typeface="Wingdings" pitchFamily="2" charset="2"/>
              <a:buChar char="Ø"/>
            </a:pPr>
            <a:r>
              <a:rPr lang="el-GR" sz="1600" dirty="0" err="1"/>
              <a:t>Ποσὀτητα</a:t>
            </a:r>
            <a:r>
              <a:rPr lang="el-GR" sz="1600" dirty="0"/>
              <a:t> παραγόμενης ξηρής βιομάζας</a:t>
            </a:r>
          </a:p>
        </p:txBody>
      </p:sp>
    </p:spTree>
    <p:extLst>
      <p:ext uri="{BB962C8B-B14F-4D97-AF65-F5344CB8AC3E}">
        <p14:creationId xmlns:p14="http://schemas.microsoft.com/office/powerpoint/2010/main" val="3635951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504031" y="1198543"/>
            <a:ext cx="81002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Περιβαλλοντική και κοινωνικοοικονομική αξιολόγηση του διαχειριστικού συστήματος</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504031" y="2504748"/>
            <a:ext cx="8135937" cy="3530647"/>
          </a:xfrm>
          <a:prstGeom prst="rect">
            <a:avLst/>
          </a:prstGeom>
          <a:noFill/>
        </p:spPr>
        <p:txBody>
          <a:bodyPr wrap="square" rtlCol="0">
            <a:spAutoFit/>
          </a:bodyPr>
          <a:lstStyle/>
          <a:p>
            <a:pPr>
              <a:spcAft>
                <a:spcPts val="600"/>
              </a:spcAft>
            </a:pPr>
            <a:r>
              <a:rPr lang="el-GR" b="1" dirty="0"/>
              <a:t>Κοινωνικοοικονομικοί δείκτες:</a:t>
            </a:r>
            <a:endParaRPr lang="el-GR" sz="1600" dirty="0"/>
          </a:p>
          <a:p>
            <a:pPr marL="285750" indent="-285750">
              <a:lnSpc>
                <a:spcPct val="150000"/>
              </a:lnSpc>
              <a:spcBef>
                <a:spcPts val="200"/>
              </a:spcBef>
              <a:spcAft>
                <a:spcPts val="200"/>
              </a:spcAft>
              <a:buFont typeface="Wingdings" pitchFamily="2" charset="2"/>
              <a:buChar char="Ø"/>
            </a:pPr>
            <a:r>
              <a:rPr lang="el-GR" sz="1600" dirty="0" err="1"/>
              <a:t>Εκτίμηση</a:t>
            </a:r>
            <a:r>
              <a:rPr lang="el-GR" sz="1600" dirty="0"/>
              <a:t> της </a:t>
            </a:r>
            <a:r>
              <a:rPr lang="el-GR" sz="1600" dirty="0" err="1"/>
              <a:t>βελτίωσης</a:t>
            </a:r>
            <a:r>
              <a:rPr lang="el-GR" sz="1600" dirty="0"/>
              <a:t> της </a:t>
            </a:r>
            <a:r>
              <a:rPr lang="el-GR" sz="1600" dirty="0" err="1"/>
              <a:t>εικόνας</a:t>
            </a:r>
            <a:r>
              <a:rPr lang="el-GR" sz="1600" dirty="0"/>
              <a:t> των </a:t>
            </a:r>
            <a:r>
              <a:rPr lang="el-GR" sz="1600" dirty="0" err="1"/>
              <a:t>πεζοδρομίων</a:t>
            </a:r>
            <a:r>
              <a:rPr lang="el-GR" sz="1600" dirty="0"/>
              <a:t> και της μείωσης των οχλήσεων με τους </a:t>
            </a:r>
            <a:r>
              <a:rPr lang="el-GR" sz="1600" dirty="0" err="1"/>
              <a:t>κάδους</a:t>
            </a:r>
            <a:r>
              <a:rPr lang="el-GR" sz="1600" dirty="0"/>
              <a:t> </a:t>
            </a:r>
            <a:r>
              <a:rPr lang="el-GR" sz="1600" dirty="0" err="1"/>
              <a:t>συλλογής</a:t>
            </a:r>
            <a:r>
              <a:rPr lang="el-GR" sz="1600" dirty="0"/>
              <a:t> και της γειτονιάς με την εφαρμογή́ του </a:t>
            </a:r>
            <a:r>
              <a:rPr lang="el-GR" sz="1600" dirty="0" err="1"/>
              <a:t>συστήματος</a:t>
            </a:r>
            <a:r>
              <a:rPr lang="el-GR" sz="1600" dirty="0"/>
              <a:t> ΒΙΟΜΑ</a:t>
            </a:r>
            <a:endParaRPr lang="en-CY" sz="1600" dirty="0"/>
          </a:p>
          <a:p>
            <a:pPr marL="285750" indent="-285750">
              <a:lnSpc>
                <a:spcPct val="150000"/>
              </a:lnSpc>
              <a:spcBef>
                <a:spcPts val="200"/>
              </a:spcBef>
              <a:spcAft>
                <a:spcPts val="200"/>
              </a:spcAft>
              <a:buFont typeface="Wingdings" pitchFamily="2" charset="2"/>
              <a:buChar char="Ø"/>
            </a:pPr>
            <a:r>
              <a:rPr lang="el-GR" sz="1600" dirty="0" err="1"/>
              <a:t>Κόστος</a:t>
            </a:r>
            <a:r>
              <a:rPr lang="el-GR" sz="1600" dirty="0"/>
              <a:t> </a:t>
            </a:r>
            <a:r>
              <a:rPr lang="el-GR" sz="1600" dirty="0" err="1"/>
              <a:t>διαχείρισης</a:t>
            </a:r>
            <a:r>
              <a:rPr lang="el-GR" sz="1600" dirty="0"/>
              <a:t> </a:t>
            </a:r>
            <a:r>
              <a:rPr lang="el-GR" sz="1600" dirty="0" err="1"/>
              <a:t>συλλεγόμενων</a:t>
            </a:r>
            <a:r>
              <a:rPr lang="el-GR" sz="1600" dirty="0"/>
              <a:t> </a:t>
            </a:r>
            <a:r>
              <a:rPr lang="el-GR" sz="1600" dirty="0" err="1"/>
              <a:t>βιοαποβλήτων</a:t>
            </a:r>
            <a:r>
              <a:rPr lang="el-GR" sz="1600" dirty="0"/>
              <a:t> κατά την πιλοτική εφαρμογή</a:t>
            </a:r>
          </a:p>
          <a:p>
            <a:pPr marL="285750" indent="-285750">
              <a:lnSpc>
                <a:spcPct val="150000"/>
              </a:lnSpc>
              <a:spcBef>
                <a:spcPts val="200"/>
              </a:spcBef>
              <a:spcAft>
                <a:spcPts val="200"/>
              </a:spcAft>
              <a:buFont typeface="Wingdings" pitchFamily="2" charset="2"/>
              <a:buChar char="Ø"/>
            </a:pPr>
            <a:r>
              <a:rPr lang="el-GR" sz="1600" dirty="0"/>
              <a:t>Πιθανά έσοδα από την αξιοποίηση των παραγόμενων τελικών προϊόντων</a:t>
            </a:r>
          </a:p>
          <a:p>
            <a:pPr marL="285750" indent="-285750">
              <a:lnSpc>
                <a:spcPct val="150000"/>
              </a:lnSpc>
              <a:spcBef>
                <a:spcPts val="200"/>
              </a:spcBef>
              <a:spcAft>
                <a:spcPts val="200"/>
              </a:spcAft>
              <a:buFont typeface="Wingdings" pitchFamily="2" charset="2"/>
              <a:buChar char="Ø"/>
            </a:pPr>
            <a:r>
              <a:rPr lang="el-GR" sz="1600" dirty="0"/>
              <a:t>Κόστος διαχείρισης  των </a:t>
            </a:r>
            <a:r>
              <a:rPr lang="el-GR" sz="1600" dirty="0" err="1"/>
              <a:t>σύμμεικτων</a:t>
            </a:r>
            <a:r>
              <a:rPr lang="el-GR" sz="1600" dirty="0"/>
              <a:t> </a:t>
            </a:r>
            <a:r>
              <a:rPr lang="el-GR" sz="1600" dirty="0" err="1"/>
              <a:t>απορριμμάτων</a:t>
            </a:r>
            <a:r>
              <a:rPr lang="el-GR" sz="1600" dirty="0"/>
              <a:t> </a:t>
            </a:r>
            <a:r>
              <a:rPr lang="el-GR" sz="1600" dirty="0" err="1"/>
              <a:t>κατα</a:t>
            </a:r>
            <a:r>
              <a:rPr lang="el-GR" sz="1600" dirty="0"/>
              <a:t>́ τη </a:t>
            </a:r>
            <a:r>
              <a:rPr lang="el-GR" sz="1600" dirty="0" err="1"/>
              <a:t>διάρκεια</a:t>
            </a:r>
            <a:r>
              <a:rPr lang="el-GR" sz="1600" dirty="0"/>
              <a:t> της </a:t>
            </a:r>
            <a:r>
              <a:rPr lang="el-GR" sz="1600" dirty="0" err="1"/>
              <a:t>πιλοτικής</a:t>
            </a:r>
            <a:r>
              <a:rPr lang="el-GR" sz="1600" dirty="0"/>
              <a:t> </a:t>
            </a:r>
            <a:r>
              <a:rPr lang="el-GR" sz="1600" dirty="0" err="1"/>
              <a:t>εφαρμογής</a:t>
            </a:r>
            <a:endParaRPr lang="el-GR" sz="1600" dirty="0"/>
          </a:p>
        </p:txBody>
      </p:sp>
    </p:spTree>
    <p:extLst>
      <p:ext uri="{BB962C8B-B14F-4D97-AF65-F5344CB8AC3E}">
        <p14:creationId xmlns:p14="http://schemas.microsoft.com/office/powerpoint/2010/main" val="3858929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1495191" y="476672"/>
            <a:ext cx="64889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l-GR" dirty="0"/>
              <a:t>Στόχοι - Παραδοτέα</a:t>
            </a:r>
            <a:endParaRPr lang="en-US" altLang="en-US" sz="1800" dirty="0">
              <a:latin typeface="Verdana" panose="020B0604030504040204" pitchFamily="34" charset="0"/>
            </a:endParaRPr>
          </a:p>
        </p:txBody>
      </p:sp>
      <p:graphicFrame>
        <p:nvGraphicFramePr>
          <p:cNvPr id="6" name="Diagram 5">
            <a:extLst>
              <a:ext uri="{FF2B5EF4-FFF2-40B4-BE49-F238E27FC236}">
                <a16:creationId xmlns:a16="http://schemas.microsoft.com/office/drawing/2014/main" id="{3764E7A0-399C-7A40-BEE9-617E3C7C0105}"/>
              </a:ext>
            </a:extLst>
          </p:cNvPr>
          <p:cNvGraphicFramePr/>
          <p:nvPr>
            <p:extLst>
              <p:ext uri="{D42A27DB-BD31-4B8C-83A1-F6EECF244321}">
                <p14:modId xmlns:p14="http://schemas.microsoft.com/office/powerpoint/2010/main" val="293938793"/>
              </p:ext>
            </p:extLst>
          </p:nvPr>
        </p:nvGraphicFramePr>
        <p:xfrm>
          <a:off x="468313" y="1475210"/>
          <a:ext cx="7848103" cy="44235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4258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504031" y="1198543"/>
            <a:ext cx="81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Αξιολόγηση του στερεού προϊόντος</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504031" y="1991818"/>
            <a:ext cx="8135937" cy="3351110"/>
          </a:xfrm>
          <a:prstGeom prst="rect">
            <a:avLst/>
          </a:prstGeom>
          <a:noFill/>
        </p:spPr>
        <p:txBody>
          <a:bodyPr wrap="square" rtlCol="0">
            <a:spAutoFit/>
          </a:bodyPr>
          <a:lstStyle/>
          <a:p>
            <a:pPr lvl="0"/>
            <a:r>
              <a:rPr lang="el-GR" sz="1600" b="1" dirty="0"/>
              <a:t>Περιεχόμενα παραδοτέου</a:t>
            </a:r>
          </a:p>
          <a:p>
            <a:pPr lvl="0"/>
            <a:endParaRPr lang="el-GR" sz="1600" b="1" dirty="0"/>
          </a:p>
          <a:p>
            <a:pPr marL="285750" lvl="0" indent="-285750">
              <a:lnSpc>
                <a:spcPct val="150000"/>
              </a:lnSpc>
              <a:spcBef>
                <a:spcPts val="200"/>
              </a:spcBef>
              <a:spcAft>
                <a:spcPts val="200"/>
              </a:spcAft>
              <a:buFont typeface="Wingdings" pitchFamily="2" charset="2"/>
              <a:buChar char="Ø"/>
            </a:pPr>
            <a:r>
              <a:rPr lang="el-GR" sz="1600" dirty="0"/>
              <a:t>Βασικά κριτήρια αξιοποίησης στερεού χωνεύματος</a:t>
            </a:r>
          </a:p>
          <a:p>
            <a:pPr lvl="0">
              <a:lnSpc>
                <a:spcPct val="150000"/>
              </a:lnSpc>
              <a:spcBef>
                <a:spcPts val="200"/>
              </a:spcBef>
              <a:spcAft>
                <a:spcPts val="200"/>
              </a:spcAft>
            </a:pPr>
            <a:endParaRPr lang="el-GR" sz="1600" dirty="0"/>
          </a:p>
          <a:p>
            <a:pPr marL="285750" indent="-285750">
              <a:lnSpc>
                <a:spcPct val="150000"/>
              </a:lnSpc>
              <a:spcBef>
                <a:spcPts val="200"/>
              </a:spcBef>
              <a:spcAft>
                <a:spcPts val="200"/>
              </a:spcAft>
              <a:buFont typeface="Wingdings" pitchFamily="2" charset="2"/>
              <a:buChar char="Ø"/>
            </a:pPr>
            <a:r>
              <a:rPr lang="el-GR" sz="1600" dirty="0"/>
              <a:t>Χαρακτηρισμός υλικού που προέρχεται από αναερόβια χώνευση ως λίπασμα ή βελτιωτικό εδάφους</a:t>
            </a:r>
          </a:p>
          <a:p>
            <a:pPr>
              <a:lnSpc>
                <a:spcPct val="150000"/>
              </a:lnSpc>
              <a:spcBef>
                <a:spcPts val="200"/>
              </a:spcBef>
              <a:spcAft>
                <a:spcPts val="200"/>
              </a:spcAft>
            </a:pPr>
            <a:endParaRPr lang="el-GR" sz="1600" dirty="0"/>
          </a:p>
          <a:p>
            <a:pPr marL="285750" indent="-285750">
              <a:lnSpc>
                <a:spcPct val="150000"/>
              </a:lnSpc>
              <a:spcBef>
                <a:spcPts val="200"/>
              </a:spcBef>
              <a:spcAft>
                <a:spcPts val="200"/>
              </a:spcAft>
              <a:buFont typeface="Wingdings" pitchFamily="2" charset="2"/>
              <a:buChar char="Ø"/>
            </a:pPr>
            <a:r>
              <a:rPr lang="el-GR" sz="1600" dirty="0"/>
              <a:t>Αξιολόγηση στερεού χωνεύματος που έχει προκύψει από την εφαρμογή του προγράμματος</a:t>
            </a:r>
          </a:p>
        </p:txBody>
      </p:sp>
    </p:spTree>
    <p:extLst>
      <p:ext uri="{BB962C8B-B14F-4D97-AF65-F5344CB8AC3E}">
        <p14:creationId xmlns:p14="http://schemas.microsoft.com/office/powerpoint/2010/main" val="50969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dissolv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dissolv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dissolv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504031" y="1198543"/>
            <a:ext cx="81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Αξιολόγηση του στερεού προϊόντος</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504031" y="1991818"/>
            <a:ext cx="8135937" cy="781176"/>
          </a:xfrm>
          <a:prstGeom prst="rect">
            <a:avLst/>
          </a:prstGeom>
          <a:noFill/>
        </p:spPr>
        <p:txBody>
          <a:bodyPr wrap="square" rtlCol="0">
            <a:spAutoFit/>
          </a:bodyPr>
          <a:lstStyle/>
          <a:p>
            <a:pPr marL="285750" indent="-285750">
              <a:lnSpc>
                <a:spcPct val="150000"/>
              </a:lnSpc>
              <a:spcBef>
                <a:spcPts val="200"/>
              </a:spcBef>
              <a:spcAft>
                <a:spcPts val="200"/>
              </a:spcAft>
              <a:buFont typeface="Wingdings" pitchFamily="2" charset="2"/>
              <a:buChar char="Ø"/>
            </a:pPr>
            <a:r>
              <a:rPr lang="el-GR" sz="1600" dirty="0"/>
              <a:t>Βασικά κριτήρια αξιοποίησης στερεού χωνεύματος [</a:t>
            </a:r>
            <a:r>
              <a:rPr lang="el-GR" sz="1600" dirty="0">
                <a:solidFill>
                  <a:schemeClr val="dk1"/>
                </a:solidFill>
              </a:rPr>
              <a:t>Κανονισμός (ΕΕ) 2019/1009 </a:t>
            </a:r>
            <a:r>
              <a:rPr lang="en-US" sz="1600" dirty="0">
                <a:solidFill>
                  <a:schemeClr val="dk1"/>
                </a:solidFill>
              </a:rPr>
              <a:t>EE</a:t>
            </a:r>
            <a:r>
              <a:rPr lang="el-GR" sz="1600" dirty="0">
                <a:solidFill>
                  <a:schemeClr val="dk1"/>
                </a:solidFill>
              </a:rPr>
              <a:t>]</a:t>
            </a:r>
            <a:endParaRPr lang="en-CY" sz="1600" dirty="0"/>
          </a:p>
        </p:txBody>
      </p:sp>
      <p:graphicFrame>
        <p:nvGraphicFramePr>
          <p:cNvPr id="2" name="Table 1">
            <a:extLst>
              <a:ext uri="{FF2B5EF4-FFF2-40B4-BE49-F238E27FC236}">
                <a16:creationId xmlns:a16="http://schemas.microsoft.com/office/drawing/2014/main" id="{85A828D9-DE76-A149-9DE7-E6263E827999}"/>
              </a:ext>
            </a:extLst>
          </p:cNvPr>
          <p:cNvGraphicFramePr>
            <a:graphicFrameLocks noGrp="1"/>
          </p:cNvGraphicFramePr>
          <p:nvPr>
            <p:extLst>
              <p:ext uri="{D42A27DB-BD31-4B8C-83A1-F6EECF244321}">
                <p14:modId xmlns:p14="http://schemas.microsoft.com/office/powerpoint/2010/main" val="3523958773"/>
              </p:ext>
            </p:extLst>
          </p:nvPr>
        </p:nvGraphicFramePr>
        <p:xfrm>
          <a:off x="468312" y="3058159"/>
          <a:ext cx="8100220" cy="2149204"/>
        </p:xfrm>
        <a:graphic>
          <a:graphicData uri="http://schemas.openxmlformats.org/drawingml/2006/table">
            <a:tbl>
              <a:tblPr firstRow="1" bandRow="1">
                <a:tableStyleId>{5C22544A-7EE6-4342-B048-85BDC9FD1C3A}</a:tableStyleId>
              </a:tblPr>
              <a:tblGrid>
                <a:gridCol w="4050110">
                  <a:extLst>
                    <a:ext uri="{9D8B030D-6E8A-4147-A177-3AD203B41FA5}">
                      <a16:colId xmlns:a16="http://schemas.microsoft.com/office/drawing/2014/main" val="1974350915"/>
                    </a:ext>
                  </a:extLst>
                </a:gridCol>
                <a:gridCol w="4050110">
                  <a:extLst>
                    <a:ext uri="{9D8B030D-6E8A-4147-A177-3AD203B41FA5}">
                      <a16:colId xmlns:a16="http://schemas.microsoft.com/office/drawing/2014/main" val="1275960256"/>
                    </a:ext>
                  </a:extLst>
                </a:gridCol>
              </a:tblGrid>
              <a:tr h="411844">
                <a:tc>
                  <a:txBody>
                    <a:bodyPr/>
                    <a:lstStyle/>
                    <a:p>
                      <a:pPr algn="ctr"/>
                      <a:r>
                        <a:rPr lang="el-GR" b="1" dirty="0"/>
                        <a:t>Παρ</a:t>
                      </a:r>
                      <a:r>
                        <a:rPr lang="en-CY" b="1" dirty="0"/>
                        <a:t>ά</a:t>
                      </a:r>
                      <a:r>
                        <a:rPr lang="el-GR" b="1" dirty="0" err="1"/>
                        <a:t>μετρος</a:t>
                      </a:r>
                      <a:endParaRPr lang="en-CY" b="1" dirty="0"/>
                    </a:p>
                  </a:txBody>
                  <a:tcPr/>
                </a:tc>
                <a:tc>
                  <a:txBody>
                    <a:bodyPr/>
                    <a:lstStyle/>
                    <a:p>
                      <a:pPr algn="ctr"/>
                      <a:r>
                        <a:rPr lang="el-GR" b="1" dirty="0"/>
                        <a:t>Οριακή τιμή</a:t>
                      </a:r>
                      <a:endParaRPr lang="en-CY" b="1" dirty="0"/>
                    </a:p>
                  </a:txBody>
                  <a:tcPr/>
                </a:tc>
                <a:extLst>
                  <a:ext uri="{0D108BD9-81ED-4DB2-BD59-A6C34878D82A}">
                    <a16:rowId xmlns:a16="http://schemas.microsoft.com/office/drawing/2014/main" val="2473903779"/>
                  </a:ext>
                </a:extLst>
              </a:tr>
              <a:tr h="411844">
                <a:tc>
                  <a:txBody>
                    <a:bodyPr/>
                    <a:lstStyle/>
                    <a:p>
                      <a:r>
                        <a:rPr lang="el-GR" sz="1600" kern="1200" dirty="0">
                          <a:solidFill>
                            <a:schemeClr val="dk1"/>
                          </a:solidFill>
                          <a:effectLst/>
                          <a:latin typeface="+mn-lt"/>
                          <a:ea typeface="+mn-ea"/>
                          <a:cs typeface="+mn-cs"/>
                        </a:rPr>
                        <a:t>Μακροσκοπικές προσμίξεις μεγέθους άνω των 2 </a:t>
                      </a:r>
                      <a:r>
                        <a:rPr lang="en-US" sz="1600" kern="1200" dirty="0">
                          <a:solidFill>
                            <a:schemeClr val="dk1"/>
                          </a:solidFill>
                          <a:effectLst/>
                          <a:latin typeface="+mn-lt"/>
                          <a:ea typeface="+mn-ea"/>
                          <a:cs typeface="+mn-cs"/>
                        </a:rPr>
                        <a:t>mm </a:t>
                      </a:r>
                      <a:r>
                        <a:rPr lang="el-GR" sz="1600" kern="1200" dirty="0">
                          <a:solidFill>
                            <a:schemeClr val="dk1"/>
                          </a:solidFill>
                          <a:effectLst/>
                          <a:latin typeface="+mn-lt"/>
                          <a:ea typeface="+mn-ea"/>
                          <a:cs typeface="+mn-cs"/>
                        </a:rPr>
                        <a:t>(γυαλί)</a:t>
                      </a:r>
                      <a:endParaRPr lang="en-CY" sz="1600" dirty="0"/>
                    </a:p>
                  </a:txBody>
                  <a:tcPr anchor="ctr"/>
                </a:tc>
                <a:tc>
                  <a:txBody>
                    <a:bodyPr/>
                    <a:lstStyle/>
                    <a:p>
                      <a:r>
                        <a:rPr lang="el-GR" sz="1600" kern="1200" dirty="0">
                          <a:solidFill>
                            <a:schemeClr val="dk1"/>
                          </a:solidFill>
                          <a:effectLst/>
                          <a:latin typeface="+mn-lt"/>
                          <a:ea typeface="+mn-ea"/>
                          <a:cs typeface="+mn-cs"/>
                        </a:rPr>
                        <a:t>3 </a:t>
                      </a:r>
                      <a:r>
                        <a:rPr lang="en-US" sz="1600" kern="1200" dirty="0">
                          <a:solidFill>
                            <a:schemeClr val="dk1"/>
                          </a:solidFill>
                          <a:effectLst/>
                          <a:latin typeface="+mn-lt"/>
                          <a:ea typeface="+mn-ea"/>
                          <a:cs typeface="+mn-cs"/>
                        </a:rPr>
                        <a:t>g</a:t>
                      </a:r>
                      <a:r>
                        <a:rPr lang="el-GR" sz="1600" kern="1200" dirty="0">
                          <a:solidFill>
                            <a:schemeClr val="dk1"/>
                          </a:solidFill>
                          <a:effectLst/>
                          <a:latin typeface="+mn-lt"/>
                          <a:ea typeface="+mn-ea"/>
                          <a:cs typeface="+mn-cs"/>
                        </a:rPr>
                        <a:t>/</a:t>
                      </a:r>
                      <a:r>
                        <a:rPr lang="en-US" sz="1600" kern="1200" dirty="0">
                          <a:solidFill>
                            <a:schemeClr val="dk1"/>
                          </a:solidFill>
                          <a:effectLst/>
                          <a:latin typeface="+mn-lt"/>
                          <a:ea typeface="+mn-ea"/>
                          <a:cs typeface="+mn-cs"/>
                        </a:rPr>
                        <a:t>kg</a:t>
                      </a:r>
                      <a:r>
                        <a:rPr lang="el-GR" sz="1600" kern="1200" dirty="0">
                          <a:solidFill>
                            <a:schemeClr val="dk1"/>
                          </a:solidFill>
                          <a:effectLst/>
                          <a:latin typeface="+mn-lt"/>
                          <a:ea typeface="+mn-ea"/>
                          <a:cs typeface="+mn-cs"/>
                        </a:rPr>
                        <a:t> ξηράς ουσίας </a:t>
                      </a:r>
                      <a:endParaRPr lang="en-CY" sz="1600" dirty="0"/>
                    </a:p>
                  </a:txBody>
                  <a:tcPr anchor="ctr"/>
                </a:tc>
                <a:extLst>
                  <a:ext uri="{0D108BD9-81ED-4DB2-BD59-A6C34878D82A}">
                    <a16:rowId xmlns:a16="http://schemas.microsoft.com/office/drawing/2014/main" val="3336861413"/>
                  </a:ext>
                </a:extLst>
              </a:tr>
              <a:tr h="411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kern="1200" dirty="0">
                          <a:solidFill>
                            <a:schemeClr val="dk1"/>
                          </a:solidFill>
                          <a:effectLst/>
                          <a:latin typeface="+mn-lt"/>
                          <a:ea typeface="+mn-ea"/>
                          <a:cs typeface="+mn-cs"/>
                        </a:rPr>
                        <a:t>Μακροσκοπικές προσμίξεις μεγέθους άνω των 2 </a:t>
                      </a:r>
                      <a:r>
                        <a:rPr lang="en-US" sz="1600" kern="1200" dirty="0">
                          <a:solidFill>
                            <a:schemeClr val="dk1"/>
                          </a:solidFill>
                          <a:effectLst/>
                          <a:latin typeface="+mn-lt"/>
                          <a:ea typeface="+mn-ea"/>
                          <a:cs typeface="+mn-cs"/>
                        </a:rPr>
                        <a:t>mm </a:t>
                      </a:r>
                      <a:r>
                        <a:rPr lang="el-GR" sz="1600" kern="1200" dirty="0">
                          <a:solidFill>
                            <a:schemeClr val="dk1"/>
                          </a:solidFill>
                          <a:effectLst/>
                          <a:latin typeface="+mn-lt"/>
                          <a:ea typeface="+mn-ea"/>
                          <a:cs typeface="+mn-cs"/>
                        </a:rPr>
                        <a:t>(πλαστικό)</a:t>
                      </a:r>
                      <a:endParaRPr lang="en-CY" sz="1600" dirty="0"/>
                    </a:p>
                  </a:txBody>
                  <a:tcPr anchor="ctr"/>
                </a:tc>
                <a:tc>
                  <a:txBody>
                    <a:bodyPr/>
                    <a:lstStyle/>
                    <a:p>
                      <a:r>
                        <a:rPr lang="el-GR" sz="1600" kern="1200" dirty="0">
                          <a:solidFill>
                            <a:schemeClr val="dk1"/>
                          </a:solidFill>
                          <a:effectLst/>
                          <a:latin typeface="+mn-lt"/>
                          <a:ea typeface="+mn-ea"/>
                          <a:cs typeface="+mn-cs"/>
                        </a:rPr>
                        <a:t>2.5 </a:t>
                      </a:r>
                      <a:r>
                        <a:rPr lang="en-US" sz="1600" kern="1200" dirty="0">
                          <a:solidFill>
                            <a:schemeClr val="dk1"/>
                          </a:solidFill>
                          <a:effectLst/>
                          <a:latin typeface="+mn-lt"/>
                          <a:ea typeface="+mn-ea"/>
                          <a:cs typeface="+mn-cs"/>
                        </a:rPr>
                        <a:t>g</a:t>
                      </a:r>
                      <a:r>
                        <a:rPr lang="el-GR" sz="1600" kern="1200" dirty="0">
                          <a:solidFill>
                            <a:schemeClr val="dk1"/>
                          </a:solidFill>
                          <a:effectLst/>
                          <a:latin typeface="+mn-lt"/>
                          <a:ea typeface="+mn-ea"/>
                          <a:cs typeface="+mn-cs"/>
                        </a:rPr>
                        <a:t>/</a:t>
                      </a:r>
                      <a:r>
                        <a:rPr lang="en-US" sz="1600" kern="1200" dirty="0">
                          <a:solidFill>
                            <a:schemeClr val="dk1"/>
                          </a:solidFill>
                          <a:effectLst/>
                          <a:latin typeface="+mn-lt"/>
                          <a:ea typeface="+mn-ea"/>
                          <a:cs typeface="+mn-cs"/>
                        </a:rPr>
                        <a:t>kg</a:t>
                      </a:r>
                      <a:r>
                        <a:rPr lang="el-GR" sz="1600" kern="1200" dirty="0">
                          <a:solidFill>
                            <a:schemeClr val="dk1"/>
                          </a:solidFill>
                          <a:effectLst/>
                          <a:latin typeface="+mn-lt"/>
                          <a:ea typeface="+mn-ea"/>
                          <a:cs typeface="+mn-cs"/>
                        </a:rPr>
                        <a:t> ξηράς ουσίας </a:t>
                      </a:r>
                      <a:endParaRPr lang="en-CY" sz="1600" dirty="0"/>
                    </a:p>
                  </a:txBody>
                  <a:tcPr anchor="ctr"/>
                </a:tc>
                <a:extLst>
                  <a:ext uri="{0D108BD9-81ED-4DB2-BD59-A6C34878D82A}">
                    <a16:rowId xmlns:a16="http://schemas.microsoft.com/office/drawing/2014/main" val="3736651240"/>
                  </a:ext>
                </a:extLst>
              </a:tr>
              <a:tr h="411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kern="1200" dirty="0">
                          <a:solidFill>
                            <a:schemeClr val="dk1"/>
                          </a:solidFill>
                          <a:effectLst/>
                          <a:latin typeface="+mn-lt"/>
                          <a:ea typeface="+mn-ea"/>
                          <a:cs typeface="+mn-cs"/>
                        </a:rPr>
                        <a:t>Μακροσκοπικές προσμίξεις μεγέθους άνω των 2 </a:t>
                      </a:r>
                      <a:r>
                        <a:rPr lang="en-US" sz="1600" kern="1200" dirty="0">
                          <a:solidFill>
                            <a:schemeClr val="dk1"/>
                          </a:solidFill>
                          <a:effectLst/>
                          <a:latin typeface="+mn-lt"/>
                          <a:ea typeface="+mn-ea"/>
                          <a:cs typeface="+mn-cs"/>
                        </a:rPr>
                        <a:t>mm </a:t>
                      </a:r>
                      <a:r>
                        <a:rPr lang="el-GR" sz="1600" kern="1200" dirty="0">
                          <a:solidFill>
                            <a:schemeClr val="dk1"/>
                          </a:solidFill>
                          <a:effectLst/>
                          <a:latin typeface="+mn-lt"/>
                          <a:ea typeface="+mn-ea"/>
                          <a:cs typeface="+mn-cs"/>
                        </a:rPr>
                        <a:t>(μέταλλο)</a:t>
                      </a:r>
                      <a:endParaRPr lang="en-CY" sz="1600" dirty="0"/>
                    </a:p>
                  </a:txBody>
                  <a:tcPr anchor="ctr"/>
                </a:tc>
                <a:tc>
                  <a:txBody>
                    <a:bodyPr/>
                    <a:lstStyle/>
                    <a:p>
                      <a:r>
                        <a:rPr lang="el-GR" sz="1600" kern="1200" dirty="0">
                          <a:solidFill>
                            <a:schemeClr val="dk1"/>
                          </a:solidFill>
                          <a:effectLst/>
                          <a:latin typeface="+mn-lt"/>
                          <a:ea typeface="+mn-ea"/>
                          <a:cs typeface="+mn-cs"/>
                        </a:rPr>
                        <a:t>3 </a:t>
                      </a:r>
                      <a:r>
                        <a:rPr lang="en-US" sz="1600" kern="1200" dirty="0">
                          <a:solidFill>
                            <a:schemeClr val="dk1"/>
                          </a:solidFill>
                          <a:effectLst/>
                          <a:latin typeface="+mn-lt"/>
                          <a:ea typeface="+mn-ea"/>
                          <a:cs typeface="+mn-cs"/>
                        </a:rPr>
                        <a:t>g</a:t>
                      </a:r>
                      <a:r>
                        <a:rPr lang="el-GR" sz="1600" kern="1200" dirty="0">
                          <a:solidFill>
                            <a:schemeClr val="dk1"/>
                          </a:solidFill>
                          <a:effectLst/>
                          <a:latin typeface="+mn-lt"/>
                          <a:ea typeface="+mn-ea"/>
                          <a:cs typeface="+mn-cs"/>
                        </a:rPr>
                        <a:t>/</a:t>
                      </a:r>
                      <a:r>
                        <a:rPr lang="en-US" sz="1600" kern="1200" dirty="0">
                          <a:solidFill>
                            <a:schemeClr val="dk1"/>
                          </a:solidFill>
                          <a:effectLst/>
                          <a:latin typeface="+mn-lt"/>
                          <a:ea typeface="+mn-ea"/>
                          <a:cs typeface="+mn-cs"/>
                        </a:rPr>
                        <a:t>kg</a:t>
                      </a:r>
                      <a:r>
                        <a:rPr lang="el-GR" sz="1600" kern="1200" dirty="0">
                          <a:solidFill>
                            <a:schemeClr val="dk1"/>
                          </a:solidFill>
                          <a:effectLst/>
                          <a:latin typeface="+mn-lt"/>
                          <a:ea typeface="+mn-ea"/>
                          <a:cs typeface="+mn-cs"/>
                        </a:rPr>
                        <a:t> ξηράς ουσίας </a:t>
                      </a:r>
                      <a:endParaRPr lang="en-CY" sz="1600" dirty="0"/>
                    </a:p>
                  </a:txBody>
                  <a:tcPr anchor="ctr"/>
                </a:tc>
                <a:extLst>
                  <a:ext uri="{0D108BD9-81ED-4DB2-BD59-A6C34878D82A}">
                    <a16:rowId xmlns:a16="http://schemas.microsoft.com/office/drawing/2014/main" val="4192604246"/>
                  </a:ext>
                </a:extLst>
              </a:tr>
            </a:tbl>
          </a:graphicData>
        </a:graphic>
      </p:graphicFrame>
    </p:spTree>
    <p:extLst>
      <p:ext uri="{BB962C8B-B14F-4D97-AF65-F5344CB8AC3E}">
        <p14:creationId xmlns:p14="http://schemas.microsoft.com/office/powerpoint/2010/main" val="2142593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35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Αξιολόγηση του στερεού προϊόντος</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504031" y="1991818"/>
            <a:ext cx="8135937" cy="2654573"/>
          </a:xfrm>
          <a:prstGeom prst="rect">
            <a:avLst/>
          </a:prstGeom>
          <a:noFill/>
        </p:spPr>
        <p:txBody>
          <a:bodyPr wrap="square" rtlCol="0">
            <a:spAutoFit/>
          </a:bodyPr>
          <a:lstStyle/>
          <a:p>
            <a:pPr marL="285750" indent="-285750">
              <a:lnSpc>
                <a:spcPct val="150000"/>
              </a:lnSpc>
              <a:spcBef>
                <a:spcPts val="200"/>
              </a:spcBef>
              <a:spcAft>
                <a:spcPts val="200"/>
              </a:spcAft>
              <a:buFont typeface="Wingdings" pitchFamily="2" charset="2"/>
              <a:buChar char="Ø"/>
            </a:pPr>
            <a:r>
              <a:rPr lang="el-GR" sz="1600" dirty="0"/>
              <a:t>Ταξινόμηση στερεών προϊόντων που προέρχεται από αναερόβια χώνευση</a:t>
            </a:r>
          </a:p>
          <a:p>
            <a:pPr marL="742950" lvl="1" indent="-285750">
              <a:lnSpc>
                <a:spcPct val="150000"/>
              </a:lnSpc>
              <a:spcBef>
                <a:spcPts val="200"/>
              </a:spcBef>
              <a:spcAft>
                <a:spcPts val="200"/>
              </a:spcAft>
              <a:buFont typeface="Wingdings" pitchFamily="2" charset="2"/>
              <a:buChar char="ü"/>
            </a:pPr>
            <a:r>
              <a:rPr lang="el-GR" sz="1600" dirty="0"/>
              <a:t>Λίπασμα</a:t>
            </a:r>
          </a:p>
          <a:p>
            <a:pPr marL="1200150" lvl="2" indent="-285750">
              <a:lnSpc>
                <a:spcPct val="150000"/>
              </a:lnSpc>
              <a:spcBef>
                <a:spcPts val="200"/>
              </a:spcBef>
              <a:spcAft>
                <a:spcPts val="200"/>
              </a:spcAft>
              <a:buFont typeface="Wingdings" pitchFamily="2" charset="2"/>
              <a:buChar char="q"/>
            </a:pPr>
            <a:r>
              <a:rPr lang="el-GR" sz="1400" dirty="0"/>
              <a:t>Αποσκοπεί στην παροχή θρεπτικών συστατικών στα φυτά.</a:t>
            </a:r>
          </a:p>
          <a:p>
            <a:pPr marL="800100" lvl="1" indent="-342900">
              <a:lnSpc>
                <a:spcPct val="150000"/>
              </a:lnSpc>
              <a:spcBef>
                <a:spcPts val="200"/>
              </a:spcBef>
              <a:spcAft>
                <a:spcPts val="200"/>
              </a:spcAft>
              <a:buFont typeface="Wingdings" pitchFamily="2" charset="2"/>
              <a:buChar char="ü"/>
            </a:pPr>
            <a:r>
              <a:rPr lang="el-GR" sz="1600" dirty="0"/>
              <a:t>Βελτιωτικό εδάφους</a:t>
            </a:r>
          </a:p>
          <a:p>
            <a:pPr marL="1200150" lvl="2" indent="-285750">
              <a:lnSpc>
                <a:spcPct val="150000"/>
              </a:lnSpc>
              <a:spcBef>
                <a:spcPts val="200"/>
              </a:spcBef>
              <a:spcAft>
                <a:spcPts val="200"/>
              </a:spcAft>
              <a:buFont typeface="Wingdings" pitchFamily="2" charset="2"/>
              <a:buChar char="q"/>
            </a:pPr>
            <a:r>
              <a:rPr lang="el-GR" sz="1400" dirty="0"/>
              <a:t>Προορίζεται να εναποτεθεί στο έδαφος με στόχο τη διατήρηση, τη βελτίωση ή την προστασία των φυσικών ή χημικών ιδιοτήτων, της δομής ή της βιολογικής δραστηριότητας του εδάφους στο οποίο εναποτίθεται.</a:t>
            </a:r>
            <a:r>
              <a:rPr lang="en-CY" sz="1400" dirty="0"/>
              <a:t> </a:t>
            </a:r>
          </a:p>
        </p:txBody>
      </p:sp>
    </p:spTree>
    <p:extLst>
      <p:ext uri="{BB962C8B-B14F-4D97-AF65-F5344CB8AC3E}">
        <p14:creationId xmlns:p14="http://schemas.microsoft.com/office/powerpoint/2010/main" val="393666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dissolv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dissolve">
                                      <p:cBhvr>
                                        <p:cTn id="15" dur="500"/>
                                        <p:tgtEl>
                                          <p:spTgt spid="5">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dissolve">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35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Αξιολόγηση του στερεού προϊόντος</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468313" y="1991818"/>
            <a:ext cx="8135937" cy="781176"/>
          </a:xfrm>
          <a:prstGeom prst="rect">
            <a:avLst/>
          </a:prstGeom>
          <a:noFill/>
        </p:spPr>
        <p:txBody>
          <a:bodyPr wrap="square" rtlCol="0">
            <a:spAutoFit/>
          </a:bodyPr>
          <a:lstStyle/>
          <a:p>
            <a:pPr algn="ctr">
              <a:lnSpc>
                <a:spcPct val="150000"/>
              </a:lnSpc>
              <a:spcBef>
                <a:spcPts val="200"/>
              </a:spcBef>
              <a:spcAft>
                <a:spcPts val="200"/>
              </a:spcAft>
            </a:pPr>
            <a:r>
              <a:rPr lang="el-GR" sz="1600" b="1" dirty="0"/>
              <a:t>Βασικά Κριτήρια ταξινόμησης χωνεύματος ως στερεό οργανικό λίπασμα</a:t>
            </a:r>
          </a:p>
        </p:txBody>
      </p:sp>
      <p:graphicFrame>
        <p:nvGraphicFramePr>
          <p:cNvPr id="6" name="Table 5">
            <a:extLst>
              <a:ext uri="{FF2B5EF4-FFF2-40B4-BE49-F238E27FC236}">
                <a16:creationId xmlns:a16="http://schemas.microsoft.com/office/drawing/2014/main" id="{16081900-E379-D647-9F73-925BD976C9BB}"/>
              </a:ext>
            </a:extLst>
          </p:cNvPr>
          <p:cNvGraphicFramePr>
            <a:graphicFrameLocks noGrp="1"/>
          </p:cNvGraphicFramePr>
          <p:nvPr>
            <p:extLst>
              <p:ext uri="{D42A27DB-BD31-4B8C-83A1-F6EECF244321}">
                <p14:modId xmlns:p14="http://schemas.microsoft.com/office/powerpoint/2010/main" val="2383806313"/>
              </p:ext>
            </p:extLst>
          </p:nvPr>
        </p:nvGraphicFramePr>
        <p:xfrm>
          <a:off x="521890" y="2956364"/>
          <a:ext cx="8100220" cy="2056812"/>
        </p:xfrm>
        <a:graphic>
          <a:graphicData uri="http://schemas.openxmlformats.org/drawingml/2006/table">
            <a:tbl>
              <a:tblPr firstRow="1" bandRow="1">
                <a:tableStyleId>{5C22544A-7EE6-4342-B048-85BDC9FD1C3A}</a:tableStyleId>
              </a:tblPr>
              <a:tblGrid>
                <a:gridCol w="4050110">
                  <a:extLst>
                    <a:ext uri="{9D8B030D-6E8A-4147-A177-3AD203B41FA5}">
                      <a16:colId xmlns:a16="http://schemas.microsoft.com/office/drawing/2014/main" val="1974350915"/>
                    </a:ext>
                  </a:extLst>
                </a:gridCol>
                <a:gridCol w="4050110">
                  <a:extLst>
                    <a:ext uri="{9D8B030D-6E8A-4147-A177-3AD203B41FA5}">
                      <a16:colId xmlns:a16="http://schemas.microsoft.com/office/drawing/2014/main" val="1275960256"/>
                    </a:ext>
                  </a:extLst>
                </a:gridCol>
              </a:tblGrid>
              <a:tr h="411844">
                <a:tc>
                  <a:txBody>
                    <a:bodyPr/>
                    <a:lstStyle/>
                    <a:p>
                      <a:pPr algn="ctr"/>
                      <a:r>
                        <a:rPr lang="el-GR" b="1" dirty="0"/>
                        <a:t>Παρ</a:t>
                      </a:r>
                      <a:r>
                        <a:rPr lang="en-CY" b="1" dirty="0"/>
                        <a:t>ά</a:t>
                      </a:r>
                      <a:r>
                        <a:rPr lang="el-GR" b="1" dirty="0" err="1"/>
                        <a:t>μετρος</a:t>
                      </a:r>
                      <a:endParaRPr lang="en-CY" b="1" dirty="0"/>
                    </a:p>
                  </a:txBody>
                  <a:tcPr/>
                </a:tc>
                <a:tc>
                  <a:txBody>
                    <a:bodyPr/>
                    <a:lstStyle/>
                    <a:p>
                      <a:pPr algn="ctr"/>
                      <a:r>
                        <a:rPr lang="el-GR" b="1" dirty="0"/>
                        <a:t>Οριακή τιμή</a:t>
                      </a:r>
                      <a:endParaRPr lang="en-CY" b="1" dirty="0"/>
                    </a:p>
                  </a:txBody>
                  <a:tcPr/>
                </a:tc>
                <a:extLst>
                  <a:ext uri="{0D108BD9-81ED-4DB2-BD59-A6C34878D82A}">
                    <a16:rowId xmlns:a16="http://schemas.microsoft.com/office/drawing/2014/main" val="2473903779"/>
                  </a:ext>
                </a:extLst>
              </a:tr>
              <a:tr h="411844">
                <a:tc>
                  <a:txBody>
                    <a:bodyPr/>
                    <a:lstStyle/>
                    <a:p>
                      <a:pPr algn="ctr"/>
                      <a:r>
                        <a:rPr lang="el-GR" sz="1600" kern="1200" dirty="0">
                          <a:solidFill>
                            <a:schemeClr val="dk1"/>
                          </a:solidFill>
                          <a:effectLst/>
                          <a:latin typeface="+mn-lt"/>
                          <a:ea typeface="+mn-ea"/>
                          <a:cs typeface="+mn-cs"/>
                        </a:rPr>
                        <a:t>Οργανικός άνθρακας (</a:t>
                      </a:r>
                      <a:r>
                        <a:rPr lang="en-US" sz="1600" kern="1200" dirty="0" err="1">
                          <a:solidFill>
                            <a:schemeClr val="dk1"/>
                          </a:solidFill>
                          <a:effectLst/>
                          <a:latin typeface="+mn-lt"/>
                          <a:ea typeface="+mn-ea"/>
                          <a:cs typeface="+mn-cs"/>
                        </a:rPr>
                        <a:t>C</a:t>
                      </a:r>
                      <a:r>
                        <a:rPr lang="en-US" sz="1600" kern="1200" baseline="-25000" dirty="0" err="1">
                          <a:solidFill>
                            <a:schemeClr val="dk1"/>
                          </a:solidFill>
                          <a:effectLst/>
                          <a:latin typeface="+mn-lt"/>
                          <a:ea typeface="+mn-ea"/>
                          <a:cs typeface="+mn-cs"/>
                        </a:rPr>
                        <a:t>org</a:t>
                      </a:r>
                      <a:r>
                        <a:rPr lang="el-GR" sz="1600" kern="1200" dirty="0">
                          <a:solidFill>
                            <a:schemeClr val="dk1"/>
                          </a:solidFill>
                          <a:effectLst/>
                          <a:latin typeface="+mn-lt"/>
                          <a:ea typeface="+mn-ea"/>
                          <a:cs typeface="+mn-cs"/>
                        </a:rPr>
                        <a:t>) αποκλειστικά βιολογικής προέλευσης</a:t>
                      </a:r>
                      <a:r>
                        <a:rPr lang="en-CY" sz="1400" dirty="0">
                          <a:effectLst/>
                        </a:rPr>
                        <a:t> </a:t>
                      </a:r>
                      <a:endParaRPr lang="en-CY"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a:t>&gt;15 % κ/μ </a:t>
                      </a:r>
                      <a:endParaRPr lang="en-CY" sz="1600" dirty="0"/>
                    </a:p>
                  </a:txBody>
                  <a:tcPr anchor="ctr"/>
                </a:tc>
                <a:extLst>
                  <a:ext uri="{0D108BD9-81ED-4DB2-BD59-A6C34878D82A}">
                    <a16:rowId xmlns:a16="http://schemas.microsoft.com/office/drawing/2014/main" val="3336861413"/>
                  </a:ext>
                </a:extLst>
              </a:tr>
              <a:tr h="411844">
                <a:tc>
                  <a:txBody>
                    <a:bodyPr/>
                    <a:lstStyle/>
                    <a:p>
                      <a:pPr marL="0" algn="ctr" defTabSz="914400" rtl="0" eaLnBrk="1" latinLnBrk="0" hangingPunct="1">
                        <a:lnSpc>
                          <a:spcPct val="107000"/>
                        </a:lnSpc>
                        <a:spcAft>
                          <a:spcPts val="800"/>
                        </a:spcAft>
                      </a:pPr>
                      <a:r>
                        <a:rPr lang="el-GR" sz="1600" kern="1200" dirty="0">
                          <a:solidFill>
                            <a:schemeClr val="dk1"/>
                          </a:solidFill>
                          <a:effectLst/>
                          <a:latin typeface="+mn-lt"/>
                          <a:ea typeface="+mn-ea"/>
                          <a:cs typeface="+mn-cs"/>
                        </a:rPr>
                        <a:t>ολικό άζωτο (N)</a:t>
                      </a:r>
                    </a:p>
                    <a:p>
                      <a:pPr marL="0" algn="ctr" defTabSz="914400" rtl="0" eaLnBrk="1" latinLnBrk="0" hangingPunct="1">
                        <a:lnSpc>
                          <a:spcPct val="107000"/>
                        </a:lnSpc>
                        <a:spcAft>
                          <a:spcPts val="800"/>
                        </a:spcAft>
                      </a:pPr>
                      <a:r>
                        <a:rPr lang="el-GR" sz="1600" kern="1200" dirty="0">
                          <a:solidFill>
                            <a:schemeClr val="dk1"/>
                          </a:solidFill>
                          <a:effectLst/>
                          <a:latin typeface="+mn-lt"/>
                          <a:ea typeface="+mn-ea"/>
                          <a:cs typeface="+mn-cs"/>
                        </a:rPr>
                        <a:t>ολικό </a:t>
                      </a:r>
                      <a:r>
                        <a:rPr lang="el-GR" sz="1600" kern="1200" dirty="0" err="1">
                          <a:solidFill>
                            <a:schemeClr val="dk1"/>
                          </a:solidFill>
                          <a:effectLst/>
                          <a:latin typeface="+mn-lt"/>
                          <a:ea typeface="+mn-ea"/>
                          <a:cs typeface="+mn-cs"/>
                        </a:rPr>
                        <a:t>πεντοξείδιο</a:t>
                      </a:r>
                      <a:r>
                        <a:rPr lang="el-GR" sz="1600" kern="1200" dirty="0">
                          <a:solidFill>
                            <a:schemeClr val="dk1"/>
                          </a:solidFill>
                          <a:effectLst/>
                          <a:latin typeface="+mn-lt"/>
                          <a:ea typeface="+mn-ea"/>
                          <a:cs typeface="+mn-cs"/>
                        </a:rPr>
                        <a:t> του φωσφόρου (P</a:t>
                      </a:r>
                      <a:r>
                        <a:rPr lang="el-GR" sz="1600" kern="1200" baseline="-25000" dirty="0">
                          <a:solidFill>
                            <a:schemeClr val="dk1"/>
                          </a:solidFill>
                          <a:effectLst/>
                          <a:latin typeface="+mn-lt"/>
                          <a:ea typeface="+mn-ea"/>
                          <a:cs typeface="+mn-cs"/>
                        </a:rPr>
                        <a:t>2</a:t>
                      </a:r>
                      <a:r>
                        <a:rPr lang="el-GR" sz="1600" kern="1200" dirty="0">
                          <a:solidFill>
                            <a:schemeClr val="dk1"/>
                          </a:solidFill>
                          <a:effectLst/>
                          <a:latin typeface="+mn-lt"/>
                          <a:ea typeface="+mn-ea"/>
                          <a:cs typeface="+mn-cs"/>
                        </a:rPr>
                        <a:t>O</a:t>
                      </a:r>
                      <a:r>
                        <a:rPr lang="el-GR" sz="1600" kern="1200" baseline="-25000" dirty="0">
                          <a:solidFill>
                            <a:schemeClr val="dk1"/>
                          </a:solidFill>
                          <a:effectLst/>
                          <a:latin typeface="+mn-lt"/>
                          <a:ea typeface="+mn-ea"/>
                          <a:cs typeface="+mn-cs"/>
                        </a:rPr>
                        <a:t>5</a:t>
                      </a:r>
                      <a:r>
                        <a:rPr lang="el-GR" sz="1600" kern="1200" dirty="0">
                          <a:solidFill>
                            <a:schemeClr val="dk1"/>
                          </a:solidFill>
                          <a:effectLst/>
                          <a:latin typeface="+mn-lt"/>
                          <a:ea typeface="+mn-ea"/>
                          <a:cs typeface="+mn-cs"/>
                        </a:rPr>
                        <a:t>)</a:t>
                      </a:r>
                      <a:r>
                        <a:rPr lang="en-CY" sz="1600" kern="1200" dirty="0">
                          <a:solidFill>
                            <a:schemeClr val="dk1"/>
                          </a:solidFill>
                          <a:effectLst/>
                          <a:latin typeface="+mn-lt"/>
                          <a:ea typeface="+mn-ea"/>
                          <a:cs typeface="+mn-cs"/>
                        </a:rPr>
                        <a:t> </a:t>
                      </a:r>
                      <a:endParaRPr lang="el-GR" sz="1600" kern="1200" dirty="0">
                        <a:solidFill>
                          <a:schemeClr val="dk1"/>
                        </a:solidFill>
                        <a:effectLst/>
                        <a:latin typeface="+mn-lt"/>
                        <a:ea typeface="+mn-ea"/>
                        <a:cs typeface="+mn-cs"/>
                      </a:endParaRPr>
                    </a:p>
                    <a:p>
                      <a:pPr marL="0" algn="ctr" defTabSz="914400" rtl="0" eaLnBrk="1" latinLnBrk="0" hangingPunct="1">
                        <a:lnSpc>
                          <a:spcPct val="107000"/>
                        </a:lnSpc>
                        <a:spcAft>
                          <a:spcPts val="800"/>
                        </a:spcAft>
                      </a:pPr>
                      <a:r>
                        <a:rPr lang="el-GR" sz="1600" kern="1200" dirty="0">
                          <a:solidFill>
                            <a:schemeClr val="dk1"/>
                          </a:solidFill>
                          <a:effectLst/>
                          <a:latin typeface="+mn-lt"/>
                          <a:ea typeface="+mn-ea"/>
                          <a:cs typeface="+mn-cs"/>
                        </a:rPr>
                        <a:t>ολικό οξείδιο του καλίου (K</a:t>
                      </a:r>
                      <a:r>
                        <a:rPr lang="el-GR" sz="1600" kern="1200" baseline="-25000" dirty="0">
                          <a:solidFill>
                            <a:schemeClr val="dk1"/>
                          </a:solidFill>
                          <a:effectLst/>
                          <a:latin typeface="+mn-lt"/>
                          <a:ea typeface="+mn-ea"/>
                          <a:cs typeface="+mn-cs"/>
                        </a:rPr>
                        <a:t>2</a:t>
                      </a:r>
                      <a:r>
                        <a:rPr lang="el-GR" sz="1600" kern="1200" dirty="0">
                          <a:solidFill>
                            <a:schemeClr val="dk1"/>
                          </a:solidFill>
                          <a:effectLst/>
                          <a:latin typeface="+mn-lt"/>
                          <a:ea typeface="+mn-ea"/>
                          <a:cs typeface="+mn-cs"/>
                        </a:rPr>
                        <a:t>O)</a:t>
                      </a:r>
                      <a:r>
                        <a:rPr lang="en-CY" sz="1600" kern="1200" dirty="0">
                          <a:solidFill>
                            <a:schemeClr val="dk1"/>
                          </a:solidFill>
                          <a:effectLst/>
                          <a:latin typeface="+mn-lt"/>
                          <a:ea typeface="+mn-ea"/>
                          <a:cs typeface="+mn-cs"/>
                        </a:rPr>
                        <a:t> </a:t>
                      </a:r>
                    </a:p>
                  </a:txBody>
                  <a:tcPr marL="68580" marR="68580" marT="0" marB="0" anchor="ct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l-GR" sz="1600" kern="1200" dirty="0">
                          <a:solidFill>
                            <a:schemeClr val="dk1"/>
                          </a:solidFill>
                          <a:effectLst/>
                          <a:latin typeface="+mn-lt"/>
                          <a:ea typeface="+mn-ea"/>
                          <a:cs typeface="+mn-cs"/>
                        </a:rPr>
                        <a:t>&gt;2.5 % κ/μ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l-GR" sz="1600" kern="1200" dirty="0">
                          <a:solidFill>
                            <a:schemeClr val="dk1"/>
                          </a:solidFill>
                          <a:effectLst/>
                          <a:latin typeface="+mn-lt"/>
                          <a:ea typeface="+mn-ea"/>
                          <a:cs typeface="+mn-cs"/>
                        </a:rPr>
                        <a:t>&gt;2 % κ/μ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l-GR" sz="1600" kern="1200" dirty="0">
                          <a:solidFill>
                            <a:schemeClr val="dk1"/>
                          </a:solidFill>
                          <a:effectLst/>
                          <a:latin typeface="+mn-lt"/>
                          <a:ea typeface="+mn-ea"/>
                          <a:cs typeface="+mn-cs"/>
                        </a:rPr>
                        <a:t>&gt;2 % κ/μ </a:t>
                      </a:r>
                    </a:p>
                  </a:txBody>
                  <a:tcPr anchor="ctr"/>
                </a:tc>
                <a:extLst>
                  <a:ext uri="{0D108BD9-81ED-4DB2-BD59-A6C34878D82A}">
                    <a16:rowId xmlns:a16="http://schemas.microsoft.com/office/drawing/2014/main" val="3736651240"/>
                  </a:ext>
                </a:extLst>
              </a:tr>
            </a:tbl>
          </a:graphicData>
        </a:graphic>
      </p:graphicFrame>
    </p:spTree>
    <p:extLst>
      <p:ext uri="{BB962C8B-B14F-4D97-AF65-F5344CB8AC3E}">
        <p14:creationId xmlns:p14="http://schemas.microsoft.com/office/powerpoint/2010/main" val="247329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323528" y="2342289"/>
            <a:ext cx="813593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l-GR" sz="2800" dirty="0"/>
              <a:t>Αξιολόγηση διαχειριστικού συστήματος βιοαποβλήτων που τέθηκε σε πιλοτική εφαρμογή στην Κοινότητα Παλώδιας</a:t>
            </a:r>
          </a:p>
          <a:p>
            <a:pPr algn="ctr">
              <a:spcBef>
                <a:spcPct val="0"/>
              </a:spcBef>
              <a:buFontTx/>
              <a:buNone/>
            </a:pPr>
            <a:endParaRPr lang="en-US" altLang="en-US" sz="2800" dirty="0"/>
          </a:p>
          <a:p>
            <a:pPr algn="ctr">
              <a:spcBef>
                <a:spcPct val="0"/>
              </a:spcBef>
              <a:buFontTx/>
              <a:buNone/>
            </a:pPr>
            <a:r>
              <a:rPr lang="el-GR" sz="2800" dirty="0"/>
              <a:t>Αξιολόγηση και χρήση του τελικού στερεού προϊόντος</a:t>
            </a:r>
            <a:endParaRPr lang="en-US" altLang="en-US" sz="1600" dirty="0">
              <a:latin typeface="Verdana" panose="020B0604030504040204" pitchFamily="34" charset="0"/>
            </a:endParaRPr>
          </a:p>
        </p:txBody>
      </p:sp>
      <p:sp>
        <p:nvSpPr>
          <p:cNvPr id="5" name="TextBox 1">
            <a:extLst>
              <a:ext uri="{FF2B5EF4-FFF2-40B4-BE49-F238E27FC236}">
                <a16:creationId xmlns:a16="http://schemas.microsoft.com/office/drawing/2014/main" id="{54937641-3A3D-F34F-A73C-E2973CF35D30}"/>
              </a:ext>
            </a:extLst>
          </p:cNvPr>
          <p:cNvSpPr txBox="1">
            <a:spLocks noChangeArrowheads="1"/>
          </p:cNvSpPr>
          <p:nvPr/>
        </p:nvSpPr>
        <p:spPr bwMode="auto">
          <a:xfrm>
            <a:off x="468313" y="1284223"/>
            <a:ext cx="79911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l-GR" b="1" dirty="0"/>
              <a:t>Αντικείμενο ομάδας αξιολόγησης</a:t>
            </a:r>
            <a:endParaRPr lang="en-US" altLang="en-US" sz="1800" b="1" dirty="0">
              <a:latin typeface="Verdana" panose="020B0604030504040204" pitchFamily="34" charset="0"/>
            </a:endParaRPr>
          </a:p>
        </p:txBody>
      </p:sp>
    </p:spTree>
    <p:extLst>
      <p:ext uri="{BB962C8B-B14F-4D97-AF65-F5344CB8AC3E}">
        <p14:creationId xmlns:p14="http://schemas.microsoft.com/office/powerpoint/2010/main" val="322023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dissolve">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00">
                                            <p:txEl>
                                              <p:pRg st="2" end="2"/>
                                            </p:txEl>
                                          </p:spTgt>
                                        </p:tgtEl>
                                        <p:attrNameLst>
                                          <p:attrName>style.visibility</p:attrName>
                                        </p:attrNameLst>
                                      </p:cBhvr>
                                      <p:to>
                                        <p:strVal val="visible"/>
                                      </p:to>
                                    </p:set>
                                    <p:animEffect transition="in" filter="dissolve">
                                      <p:cBhvr>
                                        <p:cTn id="12" dur="500"/>
                                        <p:tgtEl>
                                          <p:spTgt spid="4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35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Αξιολόγηση του στερεού προϊόντος</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468313" y="1991818"/>
            <a:ext cx="8135937" cy="781176"/>
          </a:xfrm>
          <a:prstGeom prst="rect">
            <a:avLst/>
          </a:prstGeom>
          <a:noFill/>
        </p:spPr>
        <p:txBody>
          <a:bodyPr wrap="square" rtlCol="0">
            <a:spAutoFit/>
          </a:bodyPr>
          <a:lstStyle/>
          <a:p>
            <a:pPr algn="ctr">
              <a:lnSpc>
                <a:spcPct val="150000"/>
              </a:lnSpc>
              <a:spcBef>
                <a:spcPts val="200"/>
              </a:spcBef>
              <a:spcAft>
                <a:spcPts val="200"/>
              </a:spcAft>
            </a:pPr>
            <a:r>
              <a:rPr lang="el-GR" sz="1600" b="1" dirty="0"/>
              <a:t>Βασικά Κριτήρια ταξινόμησης χωνεύματος ως στερεό οργανικό λίπασμα</a:t>
            </a:r>
          </a:p>
        </p:txBody>
      </p:sp>
      <p:graphicFrame>
        <p:nvGraphicFramePr>
          <p:cNvPr id="6" name="Table 5">
            <a:extLst>
              <a:ext uri="{FF2B5EF4-FFF2-40B4-BE49-F238E27FC236}">
                <a16:creationId xmlns:a16="http://schemas.microsoft.com/office/drawing/2014/main" id="{16081900-E379-D647-9F73-925BD976C9BB}"/>
              </a:ext>
            </a:extLst>
          </p:cNvPr>
          <p:cNvGraphicFramePr>
            <a:graphicFrameLocks noGrp="1"/>
          </p:cNvGraphicFramePr>
          <p:nvPr>
            <p:extLst>
              <p:ext uri="{D42A27DB-BD31-4B8C-83A1-F6EECF244321}">
                <p14:modId xmlns:p14="http://schemas.microsoft.com/office/powerpoint/2010/main" val="2985113884"/>
              </p:ext>
            </p:extLst>
          </p:nvPr>
        </p:nvGraphicFramePr>
        <p:xfrm>
          <a:off x="468312" y="2852936"/>
          <a:ext cx="8084542" cy="2617037"/>
        </p:xfrm>
        <a:graphic>
          <a:graphicData uri="http://schemas.openxmlformats.org/drawingml/2006/table">
            <a:tbl>
              <a:tblPr firstRow="1" bandRow="1">
                <a:tableStyleId>{5C22544A-7EE6-4342-B048-85BDC9FD1C3A}</a:tableStyleId>
              </a:tblPr>
              <a:tblGrid>
                <a:gridCol w="4042271">
                  <a:extLst>
                    <a:ext uri="{9D8B030D-6E8A-4147-A177-3AD203B41FA5}">
                      <a16:colId xmlns:a16="http://schemas.microsoft.com/office/drawing/2014/main" val="1974350915"/>
                    </a:ext>
                  </a:extLst>
                </a:gridCol>
                <a:gridCol w="4042271">
                  <a:extLst>
                    <a:ext uri="{9D8B030D-6E8A-4147-A177-3AD203B41FA5}">
                      <a16:colId xmlns:a16="http://schemas.microsoft.com/office/drawing/2014/main" val="1275960256"/>
                    </a:ext>
                  </a:extLst>
                </a:gridCol>
              </a:tblGrid>
              <a:tr h="418727">
                <a:tc>
                  <a:txBody>
                    <a:bodyPr/>
                    <a:lstStyle/>
                    <a:p>
                      <a:pPr algn="ctr"/>
                      <a:r>
                        <a:rPr lang="el-GR" b="1" dirty="0"/>
                        <a:t>Παρ</a:t>
                      </a:r>
                      <a:r>
                        <a:rPr lang="en-CY" b="1" dirty="0"/>
                        <a:t>ά</a:t>
                      </a:r>
                      <a:r>
                        <a:rPr lang="el-GR" b="1" dirty="0" err="1"/>
                        <a:t>μετρος</a:t>
                      </a:r>
                      <a:endParaRPr lang="en-CY" b="1" dirty="0"/>
                    </a:p>
                  </a:txBody>
                  <a:tcPr/>
                </a:tc>
                <a:tc>
                  <a:txBody>
                    <a:bodyPr/>
                    <a:lstStyle/>
                    <a:p>
                      <a:pPr algn="ctr"/>
                      <a:r>
                        <a:rPr lang="el-GR" b="1" dirty="0"/>
                        <a:t>Οριακή τιμή</a:t>
                      </a:r>
                      <a:endParaRPr lang="en-CY" b="1" dirty="0"/>
                    </a:p>
                  </a:txBody>
                  <a:tcPr/>
                </a:tc>
                <a:extLst>
                  <a:ext uri="{0D108BD9-81ED-4DB2-BD59-A6C34878D82A}">
                    <a16:rowId xmlns:a16="http://schemas.microsoft.com/office/drawing/2014/main" val="2473903779"/>
                  </a:ext>
                </a:extLst>
              </a:tr>
              <a:tr h="309894">
                <a:tc>
                  <a:txBody>
                    <a:bodyPr/>
                    <a:lstStyle/>
                    <a:p>
                      <a:pPr algn="ctr"/>
                      <a:r>
                        <a:rPr lang="el-GR" sz="1400" kern="1200" dirty="0">
                          <a:solidFill>
                            <a:schemeClr val="dk1"/>
                          </a:solidFill>
                          <a:effectLst/>
                          <a:latin typeface="+mn-lt"/>
                          <a:ea typeface="+mn-ea"/>
                          <a:cs typeface="+mn-cs"/>
                        </a:rPr>
                        <a:t>Κάδμιο (</a:t>
                      </a:r>
                      <a:r>
                        <a:rPr lang="el-GR" sz="1400" kern="1200" dirty="0" err="1">
                          <a:solidFill>
                            <a:schemeClr val="dk1"/>
                          </a:solidFill>
                          <a:effectLst/>
                          <a:latin typeface="+mn-lt"/>
                          <a:ea typeface="+mn-ea"/>
                          <a:cs typeface="+mn-cs"/>
                        </a:rPr>
                        <a:t>Cd</a:t>
                      </a:r>
                      <a:r>
                        <a:rPr lang="el-GR" sz="1400" kern="1200" dirty="0">
                          <a:solidFill>
                            <a:schemeClr val="dk1"/>
                          </a:solidFill>
                          <a:effectLst/>
                          <a:latin typeface="+mn-lt"/>
                          <a:ea typeface="+mn-ea"/>
                          <a:cs typeface="+mn-cs"/>
                        </a:rPr>
                        <a:t>) </a:t>
                      </a:r>
                      <a:endParaRPr lang="en-CY"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effectLst/>
                          <a:latin typeface="+mn-lt"/>
                          <a:ea typeface="+mn-ea"/>
                          <a:cs typeface="+mn-cs"/>
                        </a:rPr>
                        <a:t>1,5 </a:t>
                      </a:r>
                      <a:r>
                        <a:rPr lang="el-GR" sz="1400" kern="1200" dirty="0" err="1">
                          <a:solidFill>
                            <a:schemeClr val="dk1"/>
                          </a:solidFill>
                          <a:effectLst/>
                          <a:latin typeface="+mn-lt"/>
                          <a:ea typeface="+mn-ea"/>
                          <a:cs typeface="+mn-cs"/>
                        </a:rPr>
                        <a:t>mg</a:t>
                      </a:r>
                      <a:r>
                        <a:rPr lang="el-GR" sz="1400" kern="1200" dirty="0">
                          <a:solidFill>
                            <a:schemeClr val="dk1"/>
                          </a:solidFill>
                          <a:effectLst/>
                          <a:latin typeface="+mn-lt"/>
                          <a:ea typeface="+mn-ea"/>
                          <a:cs typeface="+mn-cs"/>
                        </a:rPr>
                        <a:t>/</a:t>
                      </a:r>
                      <a:r>
                        <a:rPr lang="el-GR" sz="1400" kern="1200" dirty="0" err="1">
                          <a:solidFill>
                            <a:schemeClr val="dk1"/>
                          </a:solidFill>
                          <a:effectLst/>
                          <a:latin typeface="+mn-lt"/>
                          <a:ea typeface="+mn-ea"/>
                          <a:cs typeface="+mn-cs"/>
                        </a:rPr>
                        <a:t>kg</a:t>
                      </a:r>
                      <a:r>
                        <a:rPr lang="el-GR" sz="1400" kern="1200" dirty="0">
                          <a:solidFill>
                            <a:schemeClr val="dk1"/>
                          </a:solidFill>
                          <a:effectLst/>
                          <a:latin typeface="+mn-lt"/>
                          <a:ea typeface="+mn-ea"/>
                          <a:cs typeface="+mn-cs"/>
                        </a:rPr>
                        <a:t> ξηράς ουσίας</a:t>
                      </a:r>
                      <a:r>
                        <a:rPr lang="en-CY" sz="1400" kern="1200" dirty="0">
                          <a:solidFill>
                            <a:schemeClr val="dk1"/>
                          </a:solidFill>
                          <a:effectLst/>
                          <a:latin typeface="+mn-lt"/>
                          <a:ea typeface="+mn-ea"/>
                          <a:cs typeface="+mn-cs"/>
                        </a:rPr>
                        <a:t> </a:t>
                      </a:r>
                    </a:p>
                  </a:txBody>
                  <a:tcPr anchor="ctr"/>
                </a:tc>
                <a:extLst>
                  <a:ext uri="{0D108BD9-81ED-4DB2-BD59-A6C34878D82A}">
                    <a16:rowId xmlns:a16="http://schemas.microsoft.com/office/drawing/2014/main" val="3336861413"/>
                  </a:ext>
                </a:extLst>
              </a:tr>
              <a:tr h="314736">
                <a:tc>
                  <a:txBody>
                    <a:bodyPr/>
                    <a:lstStyle/>
                    <a:p>
                      <a:pPr marL="0" algn="ctr" defTabSz="914400" rtl="0" eaLnBrk="1" latinLnBrk="0" hangingPunct="1">
                        <a:lnSpc>
                          <a:spcPct val="107000"/>
                        </a:lnSpc>
                        <a:spcAft>
                          <a:spcPts val="800"/>
                        </a:spcAft>
                      </a:pPr>
                      <a:r>
                        <a:rPr lang="el-GR" sz="1400" kern="1200" dirty="0" err="1">
                          <a:solidFill>
                            <a:schemeClr val="dk1"/>
                          </a:solidFill>
                          <a:effectLst/>
                          <a:latin typeface="+mn-lt"/>
                          <a:ea typeface="+mn-ea"/>
                          <a:cs typeface="+mn-cs"/>
                        </a:rPr>
                        <a:t>Εξασθενές</a:t>
                      </a:r>
                      <a:r>
                        <a:rPr lang="el-GR" sz="1400" kern="1200" dirty="0">
                          <a:solidFill>
                            <a:schemeClr val="dk1"/>
                          </a:solidFill>
                          <a:effectLst/>
                          <a:latin typeface="+mn-lt"/>
                          <a:ea typeface="+mn-ea"/>
                          <a:cs typeface="+mn-cs"/>
                        </a:rPr>
                        <a:t> χρώμιο (</a:t>
                      </a:r>
                      <a:r>
                        <a:rPr lang="el-GR" sz="1400" kern="1200" dirty="0" err="1">
                          <a:solidFill>
                            <a:schemeClr val="dk1"/>
                          </a:solidFill>
                          <a:effectLst/>
                          <a:latin typeface="+mn-lt"/>
                          <a:ea typeface="+mn-ea"/>
                          <a:cs typeface="+mn-cs"/>
                        </a:rPr>
                        <a:t>Cr</a:t>
                      </a:r>
                      <a:r>
                        <a:rPr lang="el-GR" sz="1400" kern="1200" dirty="0">
                          <a:solidFill>
                            <a:schemeClr val="dk1"/>
                          </a:solidFill>
                          <a:effectLst/>
                          <a:latin typeface="+mn-lt"/>
                          <a:ea typeface="+mn-ea"/>
                          <a:cs typeface="+mn-cs"/>
                        </a:rPr>
                        <a:t> VI)</a:t>
                      </a:r>
                      <a:endParaRPr lang="en-CY" sz="1200" kern="1200" dirty="0">
                        <a:solidFill>
                          <a:schemeClr val="dk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l-GR" sz="1400" kern="1200" dirty="0">
                          <a:solidFill>
                            <a:schemeClr val="dk1"/>
                          </a:solidFill>
                          <a:effectLst/>
                          <a:latin typeface="+mn-lt"/>
                          <a:ea typeface="+mn-ea"/>
                          <a:cs typeface="+mn-cs"/>
                        </a:rPr>
                        <a:t>2 </a:t>
                      </a:r>
                      <a:r>
                        <a:rPr lang="el-GR" sz="1400" kern="1200" dirty="0" err="1">
                          <a:solidFill>
                            <a:schemeClr val="dk1"/>
                          </a:solidFill>
                          <a:effectLst/>
                          <a:latin typeface="+mn-lt"/>
                          <a:ea typeface="+mn-ea"/>
                          <a:cs typeface="+mn-cs"/>
                        </a:rPr>
                        <a:t>mg</a:t>
                      </a:r>
                      <a:r>
                        <a:rPr lang="el-GR" sz="1400" kern="1200" dirty="0">
                          <a:solidFill>
                            <a:schemeClr val="dk1"/>
                          </a:solidFill>
                          <a:effectLst/>
                          <a:latin typeface="+mn-lt"/>
                          <a:ea typeface="+mn-ea"/>
                          <a:cs typeface="+mn-cs"/>
                        </a:rPr>
                        <a:t>/</a:t>
                      </a:r>
                      <a:r>
                        <a:rPr lang="el-GR" sz="1400" kern="1200" dirty="0" err="1">
                          <a:solidFill>
                            <a:schemeClr val="dk1"/>
                          </a:solidFill>
                          <a:effectLst/>
                          <a:latin typeface="+mn-lt"/>
                          <a:ea typeface="+mn-ea"/>
                          <a:cs typeface="+mn-cs"/>
                        </a:rPr>
                        <a:t>kg</a:t>
                      </a:r>
                      <a:r>
                        <a:rPr lang="el-GR" sz="1400" kern="1200" dirty="0">
                          <a:solidFill>
                            <a:schemeClr val="dk1"/>
                          </a:solidFill>
                          <a:effectLst/>
                          <a:latin typeface="+mn-lt"/>
                          <a:ea typeface="+mn-ea"/>
                          <a:cs typeface="+mn-cs"/>
                        </a:rPr>
                        <a:t> ξηράς ουσίας</a:t>
                      </a:r>
                    </a:p>
                  </a:txBody>
                  <a:tcPr anchor="ctr"/>
                </a:tc>
                <a:extLst>
                  <a:ext uri="{0D108BD9-81ED-4DB2-BD59-A6C34878D82A}">
                    <a16:rowId xmlns:a16="http://schemas.microsoft.com/office/drawing/2014/main" val="3736651240"/>
                  </a:ext>
                </a:extLst>
              </a:tr>
              <a:tr h="314736">
                <a:tc>
                  <a:txBody>
                    <a:bodyPr/>
                    <a:lstStyle/>
                    <a:p>
                      <a:pPr marL="0" algn="ctr" defTabSz="914400" rtl="0" eaLnBrk="1" latinLnBrk="0" hangingPunct="1">
                        <a:lnSpc>
                          <a:spcPct val="107000"/>
                        </a:lnSpc>
                        <a:spcAft>
                          <a:spcPts val="800"/>
                        </a:spcAft>
                      </a:pPr>
                      <a:r>
                        <a:rPr lang="el-GR" sz="1400" kern="1200" dirty="0">
                          <a:solidFill>
                            <a:schemeClr val="dk1"/>
                          </a:solidFill>
                          <a:effectLst/>
                          <a:latin typeface="+mn-lt"/>
                          <a:ea typeface="+mn-ea"/>
                          <a:cs typeface="+mn-cs"/>
                        </a:rPr>
                        <a:t>Υδράργυρος (</a:t>
                      </a:r>
                      <a:r>
                        <a:rPr lang="el-GR" sz="1400" kern="1200" dirty="0" err="1">
                          <a:solidFill>
                            <a:schemeClr val="dk1"/>
                          </a:solidFill>
                          <a:effectLst/>
                          <a:latin typeface="+mn-lt"/>
                          <a:ea typeface="+mn-ea"/>
                          <a:cs typeface="+mn-cs"/>
                        </a:rPr>
                        <a:t>Hg</a:t>
                      </a:r>
                      <a:r>
                        <a:rPr lang="el-GR" sz="1400" kern="1200" dirty="0">
                          <a:solidFill>
                            <a:schemeClr val="dk1"/>
                          </a:solidFill>
                          <a:effectLst/>
                          <a:latin typeface="+mn-lt"/>
                          <a:ea typeface="+mn-ea"/>
                          <a:cs typeface="+mn-cs"/>
                        </a:rPr>
                        <a:t>)</a:t>
                      </a:r>
                      <a:r>
                        <a:rPr lang="en-CY" sz="1200" dirty="0">
                          <a:effectLst/>
                        </a:rPr>
                        <a:t> </a:t>
                      </a:r>
                      <a:endParaRPr lang="en-CY" sz="12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800"/>
                        </a:spcAft>
                      </a:pPr>
                      <a:r>
                        <a:rPr lang="el-GR" sz="1400" kern="1200" dirty="0">
                          <a:solidFill>
                            <a:schemeClr val="dk1"/>
                          </a:solidFill>
                          <a:effectLst/>
                          <a:latin typeface="+mn-lt"/>
                          <a:ea typeface="+mn-ea"/>
                          <a:cs typeface="+mn-cs"/>
                        </a:rPr>
                        <a:t>1 </a:t>
                      </a:r>
                      <a:r>
                        <a:rPr lang="el-GR" sz="1400" kern="1200" dirty="0" err="1">
                          <a:solidFill>
                            <a:schemeClr val="dk1"/>
                          </a:solidFill>
                          <a:effectLst/>
                          <a:latin typeface="+mn-lt"/>
                          <a:ea typeface="+mn-ea"/>
                          <a:cs typeface="+mn-cs"/>
                        </a:rPr>
                        <a:t>mg</a:t>
                      </a:r>
                      <a:r>
                        <a:rPr lang="el-GR" sz="1400" kern="1200" dirty="0">
                          <a:solidFill>
                            <a:schemeClr val="dk1"/>
                          </a:solidFill>
                          <a:effectLst/>
                          <a:latin typeface="+mn-lt"/>
                          <a:ea typeface="+mn-ea"/>
                          <a:cs typeface="+mn-cs"/>
                        </a:rPr>
                        <a:t>/</a:t>
                      </a:r>
                      <a:r>
                        <a:rPr lang="el-GR" sz="1400" kern="1200" dirty="0" err="1">
                          <a:solidFill>
                            <a:schemeClr val="dk1"/>
                          </a:solidFill>
                          <a:effectLst/>
                          <a:latin typeface="+mn-lt"/>
                          <a:ea typeface="+mn-ea"/>
                          <a:cs typeface="+mn-cs"/>
                        </a:rPr>
                        <a:t>kg</a:t>
                      </a:r>
                      <a:r>
                        <a:rPr lang="el-GR" sz="1400" kern="1200" dirty="0">
                          <a:solidFill>
                            <a:schemeClr val="dk1"/>
                          </a:solidFill>
                          <a:effectLst/>
                          <a:latin typeface="+mn-lt"/>
                          <a:ea typeface="+mn-ea"/>
                          <a:cs typeface="+mn-cs"/>
                        </a:rPr>
                        <a:t> ξηράς ουσίας</a:t>
                      </a:r>
                      <a:endParaRPr lang="en-CY"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052506834"/>
                  </a:ext>
                </a:extLst>
              </a:tr>
              <a:tr h="314736">
                <a:tc>
                  <a:txBody>
                    <a:bodyPr/>
                    <a:lstStyle/>
                    <a:p>
                      <a:pPr marL="0" algn="ctr" defTabSz="914400" rtl="0" eaLnBrk="1" latinLnBrk="0" hangingPunct="1">
                        <a:lnSpc>
                          <a:spcPct val="107000"/>
                        </a:lnSpc>
                        <a:spcAft>
                          <a:spcPts val="800"/>
                        </a:spcAft>
                      </a:pPr>
                      <a:r>
                        <a:rPr lang="el-GR" sz="1400" kern="1200" dirty="0">
                          <a:solidFill>
                            <a:schemeClr val="dk1"/>
                          </a:solidFill>
                          <a:effectLst/>
                          <a:latin typeface="+mn-lt"/>
                          <a:ea typeface="+mn-ea"/>
                          <a:cs typeface="+mn-cs"/>
                        </a:rPr>
                        <a:t>Νικέλιο (</a:t>
                      </a:r>
                      <a:r>
                        <a:rPr lang="el-GR" sz="1400" kern="1200" dirty="0" err="1">
                          <a:solidFill>
                            <a:schemeClr val="dk1"/>
                          </a:solidFill>
                          <a:effectLst/>
                          <a:latin typeface="+mn-lt"/>
                          <a:ea typeface="+mn-ea"/>
                          <a:cs typeface="+mn-cs"/>
                        </a:rPr>
                        <a:t>Ni</a:t>
                      </a:r>
                      <a:r>
                        <a:rPr lang="el-GR" sz="1400" kern="1200" dirty="0">
                          <a:solidFill>
                            <a:schemeClr val="dk1"/>
                          </a:solidFill>
                          <a:effectLst/>
                          <a:latin typeface="+mn-lt"/>
                          <a:ea typeface="+mn-ea"/>
                          <a:cs typeface="+mn-cs"/>
                        </a:rPr>
                        <a:t>)</a:t>
                      </a:r>
                      <a:r>
                        <a:rPr lang="en-CY" sz="1200" dirty="0">
                          <a:effectLst/>
                        </a:rPr>
                        <a:t> </a:t>
                      </a:r>
                      <a:endParaRPr lang="en-CY" sz="1200" kern="1200" dirty="0">
                        <a:solidFill>
                          <a:schemeClr val="dk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l-GR" sz="1400" kern="1200" dirty="0">
                          <a:solidFill>
                            <a:schemeClr val="dk1"/>
                          </a:solidFill>
                          <a:effectLst/>
                          <a:latin typeface="+mn-lt"/>
                          <a:ea typeface="+mn-ea"/>
                          <a:cs typeface="+mn-cs"/>
                        </a:rPr>
                        <a:t>50 </a:t>
                      </a:r>
                      <a:r>
                        <a:rPr lang="el-GR" sz="1400" kern="1200" dirty="0" err="1">
                          <a:solidFill>
                            <a:schemeClr val="dk1"/>
                          </a:solidFill>
                          <a:effectLst/>
                          <a:latin typeface="+mn-lt"/>
                          <a:ea typeface="+mn-ea"/>
                          <a:cs typeface="+mn-cs"/>
                        </a:rPr>
                        <a:t>mg</a:t>
                      </a:r>
                      <a:r>
                        <a:rPr lang="el-GR" sz="1400" kern="1200" dirty="0">
                          <a:solidFill>
                            <a:schemeClr val="dk1"/>
                          </a:solidFill>
                          <a:effectLst/>
                          <a:latin typeface="+mn-lt"/>
                          <a:ea typeface="+mn-ea"/>
                          <a:cs typeface="+mn-cs"/>
                        </a:rPr>
                        <a:t>/</a:t>
                      </a:r>
                      <a:r>
                        <a:rPr lang="el-GR" sz="1400" kern="1200" dirty="0" err="1">
                          <a:solidFill>
                            <a:schemeClr val="dk1"/>
                          </a:solidFill>
                          <a:effectLst/>
                          <a:latin typeface="+mn-lt"/>
                          <a:ea typeface="+mn-ea"/>
                          <a:cs typeface="+mn-cs"/>
                        </a:rPr>
                        <a:t>kg</a:t>
                      </a:r>
                      <a:r>
                        <a:rPr lang="el-GR" sz="1400" kern="1200" dirty="0">
                          <a:solidFill>
                            <a:schemeClr val="dk1"/>
                          </a:solidFill>
                          <a:effectLst/>
                          <a:latin typeface="+mn-lt"/>
                          <a:ea typeface="+mn-ea"/>
                          <a:cs typeface="+mn-cs"/>
                        </a:rPr>
                        <a:t> ξηράς ουσίας</a:t>
                      </a:r>
                      <a:r>
                        <a:rPr lang="en-CY" sz="1400" kern="1200" dirty="0">
                          <a:solidFill>
                            <a:schemeClr val="dk1"/>
                          </a:solidFill>
                          <a:effectLst/>
                          <a:latin typeface="+mn-lt"/>
                          <a:ea typeface="+mn-ea"/>
                          <a:cs typeface="+mn-cs"/>
                        </a:rPr>
                        <a:t> </a:t>
                      </a:r>
                      <a:endParaRPr lang="el-GR" sz="1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974577238"/>
                  </a:ext>
                </a:extLst>
              </a:tr>
              <a:tr h="314736">
                <a:tc>
                  <a:txBody>
                    <a:bodyPr/>
                    <a:lstStyle/>
                    <a:p>
                      <a:pPr marL="0" algn="ctr" defTabSz="914400" rtl="0" eaLnBrk="1" latinLnBrk="0" hangingPunct="1">
                        <a:lnSpc>
                          <a:spcPct val="107000"/>
                        </a:lnSpc>
                        <a:spcAft>
                          <a:spcPts val="800"/>
                        </a:spcAft>
                      </a:pPr>
                      <a:r>
                        <a:rPr lang="el-GR" sz="1400" kern="1200" dirty="0">
                          <a:solidFill>
                            <a:schemeClr val="dk1"/>
                          </a:solidFill>
                          <a:effectLst/>
                          <a:latin typeface="+mn-lt"/>
                          <a:ea typeface="+mn-ea"/>
                          <a:cs typeface="+mn-cs"/>
                        </a:rPr>
                        <a:t>Μόλυβδος (</a:t>
                      </a:r>
                      <a:r>
                        <a:rPr lang="el-GR" sz="1400" kern="1200" dirty="0" err="1">
                          <a:solidFill>
                            <a:schemeClr val="dk1"/>
                          </a:solidFill>
                          <a:effectLst/>
                          <a:latin typeface="+mn-lt"/>
                          <a:ea typeface="+mn-ea"/>
                          <a:cs typeface="+mn-cs"/>
                        </a:rPr>
                        <a:t>Pb</a:t>
                      </a:r>
                      <a:r>
                        <a:rPr lang="el-GR" sz="1400" kern="1200" dirty="0">
                          <a:solidFill>
                            <a:schemeClr val="dk1"/>
                          </a:solidFill>
                          <a:effectLst/>
                          <a:latin typeface="+mn-lt"/>
                          <a:ea typeface="+mn-ea"/>
                          <a:cs typeface="+mn-cs"/>
                        </a:rPr>
                        <a:t>)</a:t>
                      </a:r>
                      <a:r>
                        <a:rPr lang="en-CY" sz="1200" dirty="0">
                          <a:effectLst/>
                        </a:rPr>
                        <a:t> </a:t>
                      </a:r>
                      <a:endParaRPr lang="en-CY" sz="1200" kern="1200" dirty="0">
                        <a:solidFill>
                          <a:schemeClr val="dk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l-GR" sz="1400" kern="1200" dirty="0">
                          <a:solidFill>
                            <a:schemeClr val="dk1"/>
                          </a:solidFill>
                          <a:effectLst/>
                          <a:latin typeface="+mn-lt"/>
                          <a:ea typeface="+mn-ea"/>
                          <a:cs typeface="+mn-cs"/>
                        </a:rPr>
                        <a:t>120 </a:t>
                      </a:r>
                      <a:r>
                        <a:rPr lang="el-GR" sz="1400" kern="1200" dirty="0" err="1">
                          <a:solidFill>
                            <a:schemeClr val="dk1"/>
                          </a:solidFill>
                          <a:effectLst/>
                          <a:latin typeface="+mn-lt"/>
                          <a:ea typeface="+mn-ea"/>
                          <a:cs typeface="+mn-cs"/>
                        </a:rPr>
                        <a:t>mg</a:t>
                      </a:r>
                      <a:r>
                        <a:rPr lang="el-GR" sz="1400" kern="1200" dirty="0">
                          <a:solidFill>
                            <a:schemeClr val="dk1"/>
                          </a:solidFill>
                          <a:effectLst/>
                          <a:latin typeface="+mn-lt"/>
                          <a:ea typeface="+mn-ea"/>
                          <a:cs typeface="+mn-cs"/>
                        </a:rPr>
                        <a:t>/</a:t>
                      </a:r>
                      <a:r>
                        <a:rPr lang="el-GR" sz="1400" kern="1200" dirty="0" err="1">
                          <a:solidFill>
                            <a:schemeClr val="dk1"/>
                          </a:solidFill>
                          <a:effectLst/>
                          <a:latin typeface="+mn-lt"/>
                          <a:ea typeface="+mn-ea"/>
                          <a:cs typeface="+mn-cs"/>
                        </a:rPr>
                        <a:t>kg</a:t>
                      </a:r>
                      <a:r>
                        <a:rPr lang="el-GR" sz="1400" kern="1200" dirty="0">
                          <a:solidFill>
                            <a:schemeClr val="dk1"/>
                          </a:solidFill>
                          <a:effectLst/>
                          <a:latin typeface="+mn-lt"/>
                          <a:ea typeface="+mn-ea"/>
                          <a:cs typeface="+mn-cs"/>
                        </a:rPr>
                        <a:t> ξηράς ουσίας</a:t>
                      </a:r>
                      <a:r>
                        <a:rPr lang="en-CY" sz="1400" kern="1200" dirty="0">
                          <a:solidFill>
                            <a:schemeClr val="dk1"/>
                          </a:solidFill>
                          <a:effectLst/>
                          <a:latin typeface="+mn-lt"/>
                          <a:ea typeface="+mn-ea"/>
                          <a:cs typeface="+mn-cs"/>
                        </a:rPr>
                        <a:t> </a:t>
                      </a:r>
                      <a:endParaRPr lang="el-GR" sz="1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343943027"/>
                  </a:ext>
                </a:extLst>
              </a:tr>
              <a:tr h="314736">
                <a:tc>
                  <a:txBody>
                    <a:bodyPr/>
                    <a:lstStyle/>
                    <a:p>
                      <a:pPr marL="0" algn="ctr" defTabSz="914400" rtl="0" eaLnBrk="1" latinLnBrk="0" hangingPunct="1">
                        <a:lnSpc>
                          <a:spcPct val="107000"/>
                        </a:lnSpc>
                        <a:spcAft>
                          <a:spcPts val="800"/>
                        </a:spcAft>
                      </a:pPr>
                      <a:r>
                        <a:rPr lang="el-GR" sz="1400" kern="1200" dirty="0">
                          <a:solidFill>
                            <a:schemeClr val="dk1"/>
                          </a:solidFill>
                          <a:effectLst/>
                          <a:latin typeface="+mn-lt"/>
                          <a:ea typeface="+mn-ea"/>
                          <a:cs typeface="+mn-cs"/>
                        </a:rPr>
                        <a:t>Ανόργανο αρσενικό (</a:t>
                      </a:r>
                      <a:r>
                        <a:rPr lang="el-GR" sz="1400" kern="1200" dirty="0" err="1">
                          <a:solidFill>
                            <a:schemeClr val="dk1"/>
                          </a:solidFill>
                          <a:effectLst/>
                          <a:latin typeface="+mn-lt"/>
                          <a:ea typeface="+mn-ea"/>
                          <a:cs typeface="+mn-cs"/>
                        </a:rPr>
                        <a:t>As</a:t>
                      </a:r>
                      <a:r>
                        <a:rPr lang="el-GR" sz="1400" kern="1200" dirty="0">
                          <a:solidFill>
                            <a:schemeClr val="dk1"/>
                          </a:solidFill>
                          <a:effectLst/>
                          <a:latin typeface="+mn-lt"/>
                          <a:ea typeface="+mn-ea"/>
                          <a:cs typeface="+mn-cs"/>
                        </a:rPr>
                        <a:t>)</a:t>
                      </a:r>
                      <a:r>
                        <a:rPr lang="en-CY" sz="1200" dirty="0">
                          <a:effectLst/>
                        </a:rPr>
                        <a:t> </a:t>
                      </a:r>
                      <a:endParaRPr lang="en-CY" sz="1200" kern="1200" dirty="0">
                        <a:solidFill>
                          <a:schemeClr val="dk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l-GR" sz="1400" kern="1200" dirty="0">
                          <a:solidFill>
                            <a:schemeClr val="dk1"/>
                          </a:solidFill>
                          <a:effectLst/>
                          <a:latin typeface="+mn-lt"/>
                          <a:ea typeface="+mn-ea"/>
                          <a:cs typeface="+mn-cs"/>
                        </a:rPr>
                        <a:t>40mg/</a:t>
                      </a:r>
                      <a:r>
                        <a:rPr lang="el-GR" sz="1400" kern="1200" dirty="0" err="1">
                          <a:solidFill>
                            <a:schemeClr val="dk1"/>
                          </a:solidFill>
                          <a:effectLst/>
                          <a:latin typeface="+mn-lt"/>
                          <a:ea typeface="+mn-ea"/>
                          <a:cs typeface="+mn-cs"/>
                        </a:rPr>
                        <a:t>kg</a:t>
                      </a:r>
                      <a:r>
                        <a:rPr lang="el-GR" sz="1400" kern="1200" dirty="0">
                          <a:solidFill>
                            <a:schemeClr val="dk1"/>
                          </a:solidFill>
                          <a:effectLst/>
                          <a:latin typeface="+mn-lt"/>
                          <a:ea typeface="+mn-ea"/>
                          <a:cs typeface="+mn-cs"/>
                        </a:rPr>
                        <a:t> ξηράς ουσίας</a:t>
                      </a:r>
                      <a:r>
                        <a:rPr lang="en-CY" sz="1400" kern="1200" dirty="0">
                          <a:solidFill>
                            <a:schemeClr val="dk1"/>
                          </a:solidFill>
                          <a:effectLst/>
                          <a:latin typeface="+mn-lt"/>
                          <a:ea typeface="+mn-ea"/>
                          <a:cs typeface="+mn-cs"/>
                        </a:rPr>
                        <a:t> </a:t>
                      </a:r>
                      <a:endParaRPr lang="el-GR" sz="1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3279393080"/>
                  </a:ext>
                </a:extLst>
              </a:tr>
              <a:tr h="314736">
                <a:tc>
                  <a:txBody>
                    <a:bodyPr/>
                    <a:lstStyle/>
                    <a:p>
                      <a:pPr marL="0" algn="ctr" defTabSz="914400" rtl="0" eaLnBrk="1" latinLnBrk="0" hangingPunct="1">
                        <a:lnSpc>
                          <a:spcPct val="107000"/>
                        </a:lnSpc>
                        <a:spcAft>
                          <a:spcPts val="800"/>
                        </a:spcAft>
                      </a:pPr>
                      <a:r>
                        <a:rPr lang="el-GR" sz="1400" kern="1200" dirty="0" err="1">
                          <a:solidFill>
                            <a:schemeClr val="dk1"/>
                          </a:solidFill>
                          <a:effectLst/>
                          <a:latin typeface="+mn-lt"/>
                          <a:ea typeface="+mn-ea"/>
                          <a:cs typeface="+mn-cs"/>
                        </a:rPr>
                        <a:t>Διουρία</a:t>
                      </a:r>
                      <a:r>
                        <a:rPr lang="el-GR" sz="1400" kern="1200" dirty="0">
                          <a:solidFill>
                            <a:schemeClr val="dk1"/>
                          </a:solidFill>
                          <a:effectLst/>
                          <a:latin typeface="+mn-lt"/>
                          <a:ea typeface="+mn-ea"/>
                          <a:cs typeface="+mn-cs"/>
                        </a:rPr>
                        <a:t> (</a:t>
                      </a:r>
                      <a:r>
                        <a:rPr lang="en-US" sz="1400" kern="1200" dirty="0">
                          <a:solidFill>
                            <a:schemeClr val="dk1"/>
                          </a:solidFill>
                          <a:effectLst/>
                          <a:latin typeface="+mn-lt"/>
                          <a:ea typeface="+mn-ea"/>
                          <a:cs typeface="+mn-cs"/>
                        </a:rPr>
                        <a:t>C</a:t>
                      </a:r>
                      <a:r>
                        <a:rPr lang="el-GR" sz="1400" kern="1200" baseline="-25000" dirty="0">
                          <a:solidFill>
                            <a:schemeClr val="dk1"/>
                          </a:solidFill>
                          <a:effectLst/>
                          <a:latin typeface="+mn-lt"/>
                          <a:ea typeface="+mn-ea"/>
                          <a:cs typeface="+mn-cs"/>
                        </a:rPr>
                        <a:t>2</a:t>
                      </a:r>
                      <a:r>
                        <a:rPr lang="en-US" sz="1400" kern="1200" dirty="0">
                          <a:solidFill>
                            <a:schemeClr val="dk1"/>
                          </a:solidFill>
                          <a:effectLst/>
                          <a:latin typeface="+mn-lt"/>
                          <a:ea typeface="+mn-ea"/>
                          <a:cs typeface="+mn-cs"/>
                        </a:rPr>
                        <a:t>H</a:t>
                      </a:r>
                      <a:r>
                        <a:rPr lang="el-GR" sz="1400" kern="1200" baseline="-25000" dirty="0">
                          <a:solidFill>
                            <a:schemeClr val="dk1"/>
                          </a:solidFill>
                          <a:effectLst/>
                          <a:latin typeface="+mn-lt"/>
                          <a:ea typeface="+mn-ea"/>
                          <a:cs typeface="+mn-cs"/>
                        </a:rPr>
                        <a:t>5</a:t>
                      </a:r>
                      <a:r>
                        <a:rPr lang="en-US" sz="1400" kern="1200" dirty="0">
                          <a:solidFill>
                            <a:schemeClr val="dk1"/>
                          </a:solidFill>
                          <a:effectLst/>
                          <a:latin typeface="+mn-lt"/>
                          <a:ea typeface="+mn-ea"/>
                          <a:cs typeface="+mn-cs"/>
                        </a:rPr>
                        <a:t>N</a:t>
                      </a:r>
                      <a:r>
                        <a:rPr lang="el-GR" sz="1400" kern="1200" baseline="-25000" dirty="0">
                          <a:solidFill>
                            <a:schemeClr val="dk1"/>
                          </a:solidFill>
                          <a:effectLst/>
                          <a:latin typeface="+mn-lt"/>
                          <a:ea typeface="+mn-ea"/>
                          <a:cs typeface="+mn-cs"/>
                        </a:rPr>
                        <a:t>3</a:t>
                      </a:r>
                      <a:r>
                        <a:rPr lang="en-US" sz="1400" kern="1200" dirty="0">
                          <a:solidFill>
                            <a:schemeClr val="dk1"/>
                          </a:solidFill>
                          <a:effectLst/>
                          <a:latin typeface="+mn-lt"/>
                          <a:ea typeface="+mn-ea"/>
                          <a:cs typeface="+mn-cs"/>
                        </a:rPr>
                        <a:t>O</a:t>
                      </a:r>
                      <a:r>
                        <a:rPr lang="el-GR" sz="1400" kern="1200" baseline="-25000" dirty="0">
                          <a:solidFill>
                            <a:schemeClr val="dk1"/>
                          </a:solidFill>
                          <a:effectLst/>
                          <a:latin typeface="+mn-lt"/>
                          <a:ea typeface="+mn-ea"/>
                          <a:cs typeface="+mn-cs"/>
                        </a:rPr>
                        <a:t>2</a:t>
                      </a:r>
                      <a:r>
                        <a:rPr lang="el-GR" sz="1400" kern="1200" dirty="0">
                          <a:solidFill>
                            <a:schemeClr val="dk1"/>
                          </a:solidFill>
                          <a:effectLst/>
                          <a:latin typeface="+mn-lt"/>
                          <a:ea typeface="+mn-ea"/>
                          <a:cs typeface="+mn-cs"/>
                        </a:rPr>
                        <a:t>)</a:t>
                      </a:r>
                      <a:r>
                        <a:rPr lang="en-CY" sz="1200" dirty="0">
                          <a:effectLst/>
                        </a:rPr>
                        <a:t> </a:t>
                      </a:r>
                      <a:endParaRPr lang="en-CY" sz="1200" kern="1200" dirty="0">
                        <a:solidFill>
                          <a:schemeClr val="dk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l-GR" sz="1400" kern="1200" dirty="0">
                          <a:solidFill>
                            <a:schemeClr val="dk1"/>
                          </a:solidFill>
                          <a:effectLst/>
                          <a:latin typeface="+mn-lt"/>
                          <a:ea typeface="+mn-ea"/>
                          <a:cs typeface="+mn-cs"/>
                        </a:rPr>
                        <a:t>0</a:t>
                      </a:r>
                      <a:r>
                        <a:rPr lang="en-CY" sz="1400" kern="1200" dirty="0">
                          <a:solidFill>
                            <a:schemeClr val="dk1"/>
                          </a:solidFill>
                          <a:effectLst/>
                          <a:latin typeface="+mn-lt"/>
                          <a:ea typeface="+mn-ea"/>
                          <a:cs typeface="+mn-cs"/>
                        </a:rPr>
                        <a:t> </a:t>
                      </a:r>
                      <a:endParaRPr lang="el-GR" sz="1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292024085"/>
                  </a:ext>
                </a:extLst>
              </a:tr>
            </a:tbl>
          </a:graphicData>
        </a:graphic>
      </p:graphicFrame>
    </p:spTree>
    <p:extLst>
      <p:ext uri="{BB962C8B-B14F-4D97-AF65-F5344CB8AC3E}">
        <p14:creationId xmlns:p14="http://schemas.microsoft.com/office/powerpoint/2010/main" val="2508619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35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Αξιολόγηση του στερεού προϊόντος</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468313" y="1991818"/>
            <a:ext cx="8135937" cy="781176"/>
          </a:xfrm>
          <a:prstGeom prst="rect">
            <a:avLst/>
          </a:prstGeom>
          <a:noFill/>
        </p:spPr>
        <p:txBody>
          <a:bodyPr wrap="square" rtlCol="0">
            <a:spAutoFit/>
          </a:bodyPr>
          <a:lstStyle/>
          <a:p>
            <a:pPr algn="ctr">
              <a:lnSpc>
                <a:spcPct val="150000"/>
              </a:lnSpc>
              <a:spcBef>
                <a:spcPts val="200"/>
              </a:spcBef>
              <a:spcAft>
                <a:spcPts val="200"/>
              </a:spcAft>
            </a:pPr>
            <a:r>
              <a:rPr lang="el-GR" sz="1600" b="1" dirty="0"/>
              <a:t>Βασικά Κριτήρια ταξινόμησης χωνεύματος ως στερεό οργανικό λίπασμα</a:t>
            </a:r>
          </a:p>
        </p:txBody>
      </p:sp>
      <p:graphicFrame>
        <p:nvGraphicFramePr>
          <p:cNvPr id="6" name="Table 5">
            <a:extLst>
              <a:ext uri="{FF2B5EF4-FFF2-40B4-BE49-F238E27FC236}">
                <a16:creationId xmlns:a16="http://schemas.microsoft.com/office/drawing/2014/main" id="{16081900-E379-D647-9F73-925BD976C9BB}"/>
              </a:ext>
            </a:extLst>
          </p:cNvPr>
          <p:cNvGraphicFramePr>
            <a:graphicFrameLocks noGrp="1"/>
          </p:cNvGraphicFramePr>
          <p:nvPr>
            <p:extLst>
              <p:ext uri="{D42A27DB-BD31-4B8C-83A1-F6EECF244321}">
                <p14:modId xmlns:p14="http://schemas.microsoft.com/office/powerpoint/2010/main" val="3293850667"/>
              </p:ext>
            </p:extLst>
          </p:nvPr>
        </p:nvGraphicFramePr>
        <p:xfrm>
          <a:off x="468312" y="2852936"/>
          <a:ext cx="8084542" cy="2091158"/>
        </p:xfrm>
        <a:graphic>
          <a:graphicData uri="http://schemas.openxmlformats.org/drawingml/2006/table">
            <a:tbl>
              <a:tblPr firstRow="1" bandRow="1">
                <a:tableStyleId>{5C22544A-7EE6-4342-B048-85BDC9FD1C3A}</a:tableStyleId>
              </a:tblPr>
              <a:tblGrid>
                <a:gridCol w="4042271">
                  <a:extLst>
                    <a:ext uri="{9D8B030D-6E8A-4147-A177-3AD203B41FA5}">
                      <a16:colId xmlns:a16="http://schemas.microsoft.com/office/drawing/2014/main" val="1974350915"/>
                    </a:ext>
                  </a:extLst>
                </a:gridCol>
                <a:gridCol w="4042271">
                  <a:extLst>
                    <a:ext uri="{9D8B030D-6E8A-4147-A177-3AD203B41FA5}">
                      <a16:colId xmlns:a16="http://schemas.microsoft.com/office/drawing/2014/main" val="1275960256"/>
                    </a:ext>
                  </a:extLst>
                </a:gridCol>
              </a:tblGrid>
              <a:tr h="418727">
                <a:tc>
                  <a:txBody>
                    <a:bodyPr/>
                    <a:lstStyle/>
                    <a:p>
                      <a:pPr algn="ctr"/>
                      <a:r>
                        <a:rPr lang="el-GR" b="1" dirty="0"/>
                        <a:t>Παρ</a:t>
                      </a:r>
                      <a:r>
                        <a:rPr lang="en-CY" b="1" dirty="0"/>
                        <a:t>ά</a:t>
                      </a:r>
                      <a:r>
                        <a:rPr lang="el-GR" b="1" dirty="0" err="1"/>
                        <a:t>μετρος</a:t>
                      </a:r>
                      <a:endParaRPr lang="en-CY" b="1" dirty="0"/>
                    </a:p>
                  </a:txBody>
                  <a:tcPr/>
                </a:tc>
                <a:tc>
                  <a:txBody>
                    <a:bodyPr/>
                    <a:lstStyle/>
                    <a:p>
                      <a:pPr algn="ctr"/>
                      <a:r>
                        <a:rPr lang="el-GR" b="1" dirty="0"/>
                        <a:t>Οριακή τιμή</a:t>
                      </a:r>
                      <a:endParaRPr lang="en-CY" b="1" dirty="0"/>
                    </a:p>
                  </a:txBody>
                  <a:tcPr/>
                </a:tc>
                <a:extLst>
                  <a:ext uri="{0D108BD9-81ED-4DB2-BD59-A6C34878D82A}">
                    <a16:rowId xmlns:a16="http://schemas.microsoft.com/office/drawing/2014/main" val="2473903779"/>
                  </a:ext>
                </a:extLst>
              </a:tr>
              <a:tr h="309894">
                <a:tc>
                  <a:txBody>
                    <a:bodyPr/>
                    <a:lstStyle/>
                    <a:p>
                      <a:pPr algn="ctr"/>
                      <a:r>
                        <a:rPr lang="en-US" sz="1600" kern="1200" dirty="0">
                          <a:solidFill>
                            <a:schemeClr val="dk1"/>
                          </a:solidFill>
                          <a:effectLst/>
                          <a:latin typeface="+mn-lt"/>
                          <a:ea typeface="+mn-ea"/>
                          <a:cs typeface="+mn-cs"/>
                        </a:rPr>
                        <a:t>Cu</a:t>
                      </a:r>
                      <a:r>
                        <a:rPr lang="en-CY" sz="1600" kern="1200" dirty="0">
                          <a:solidFill>
                            <a:schemeClr val="dk1"/>
                          </a:solidFill>
                          <a:effectLst/>
                          <a:latin typeface="+mn-lt"/>
                          <a:ea typeface="+mn-ea"/>
                          <a:cs typeface="+mn-cs"/>
                        </a:rPr>
                        <a:t>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solidFill>
                            <a:schemeClr val="dk1"/>
                          </a:solidFill>
                          <a:effectLst/>
                          <a:latin typeface="+mn-lt"/>
                          <a:ea typeface="+mn-ea"/>
                          <a:cs typeface="+mn-cs"/>
                        </a:rPr>
                        <a:t>300 </a:t>
                      </a:r>
                      <a:r>
                        <a:rPr lang="en-US" sz="1600" kern="1200" dirty="0">
                          <a:solidFill>
                            <a:schemeClr val="dk1"/>
                          </a:solidFill>
                          <a:effectLst/>
                          <a:latin typeface="+mn-lt"/>
                          <a:ea typeface="+mn-ea"/>
                          <a:cs typeface="+mn-cs"/>
                        </a:rPr>
                        <a:t>mg</a:t>
                      </a:r>
                      <a:r>
                        <a:rPr lang="el-GR" sz="1600" kern="1200" dirty="0">
                          <a:solidFill>
                            <a:schemeClr val="dk1"/>
                          </a:solidFill>
                          <a:effectLst/>
                          <a:latin typeface="+mn-lt"/>
                          <a:ea typeface="+mn-ea"/>
                          <a:cs typeface="+mn-cs"/>
                        </a:rPr>
                        <a:t>/</a:t>
                      </a:r>
                      <a:r>
                        <a:rPr lang="en-US" sz="1600" kern="1200" dirty="0">
                          <a:solidFill>
                            <a:schemeClr val="dk1"/>
                          </a:solidFill>
                          <a:effectLst/>
                          <a:latin typeface="+mn-lt"/>
                          <a:ea typeface="+mn-ea"/>
                          <a:cs typeface="+mn-cs"/>
                        </a:rPr>
                        <a:t>kg</a:t>
                      </a:r>
                      <a:r>
                        <a:rPr lang="el-GR" sz="1600" kern="1200" dirty="0">
                          <a:solidFill>
                            <a:schemeClr val="dk1"/>
                          </a:solidFill>
                          <a:effectLst/>
                          <a:latin typeface="+mn-lt"/>
                          <a:ea typeface="+mn-ea"/>
                          <a:cs typeface="+mn-cs"/>
                        </a:rPr>
                        <a:t> ξηράς ουσίας</a:t>
                      </a:r>
                      <a:r>
                        <a:rPr lang="en-CY" sz="1600" kern="1200" dirty="0">
                          <a:solidFill>
                            <a:schemeClr val="dk1"/>
                          </a:solidFill>
                          <a:effectLst/>
                          <a:latin typeface="+mn-lt"/>
                          <a:ea typeface="+mn-ea"/>
                          <a:cs typeface="+mn-cs"/>
                        </a:rPr>
                        <a:t> </a:t>
                      </a:r>
                    </a:p>
                  </a:txBody>
                  <a:tcPr anchor="ctr"/>
                </a:tc>
                <a:extLst>
                  <a:ext uri="{0D108BD9-81ED-4DB2-BD59-A6C34878D82A}">
                    <a16:rowId xmlns:a16="http://schemas.microsoft.com/office/drawing/2014/main" val="3336861413"/>
                  </a:ext>
                </a:extLst>
              </a:tr>
              <a:tr h="314736">
                <a:tc>
                  <a:txBody>
                    <a:bodyPr/>
                    <a:lstStyle/>
                    <a:p>
                      <a:pPr marL="0" algn="ctr" defTabSz="914400" rtl="0" eaLnBrk="1" latinLnBrk="0" hangingPunct="1">
                        <a:lnSpc>
                          <a:spcPct val="107000"/>
                        </a:lnSpc>
                        <a:spcAft>
                          <a:spcPts val="800"/>
                        </a:spcAft>
                      </a:pPr>
                      <a:r>
                        <a:rPr lang="en-US" sz="1600" kern="1200" dirty="0">
                          <a:solidFill>
                            <a:schemeClr val="dk1"/>
                          </a:solidFill>
                          <a:effectLst/>
                          <a:latin typeface="+mn-lt"/>
                          <a:ea typeface="+mn-ea"/>
                          <a:cs typeface="+mn-cs"/>
                        </a:rPr>
                        <a:t>Zn</a:t>
                      </a:r>
                      <a:r>
                        <a:rPr lang="en-CY" sz="1600" kern="1200" dirty="0">
                          <a:solidFill>
                            <a:schemeClr val="dk1"/>
                          </a:solidFill>
                          <a:effectLst/>
                          <a:latin typeface="+mn-lt"/>
                          <a:ea typeface="+mn-ea"/>
                          <a:cs typeface="+mn-cs"/>
                        </a:rPr>
                        <a:t> </a:t>
                      </a:r>
                    </a:p>
                  </a:txBody>
                  <a:tcPr marL="68580" marR="68580" marT="0" marB="0" anchor="ct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l-GR" sz="1600" kern="1200" dirty="0">
                          <a:solidFill>
                            <a:schemeClr val="dk1"/>
                          </a:solidFill>
                          <a:effectLst/>
                          <a:latin typeface="+mn-lt"/>
                          <a:ea typeface="+mn-ea"/>
                          <a:cs typeface="+mn-cs"/>
                        </a:rPr>
                        <a:t>800 </a:t>
                      </a:r>
                      <a:r>
                        <a:rPr lang="en-US" sz="1600" kern="1200" dirty="0">
                          <a:solidFill>
                            <a:schemeClr val="dk1"/>
                          </a:solidFill>
                          <a:effectLst/>
                          <a:latin typeface="+mn-lt"/>
                          <a:ea typeface="+mn-ea"/>
                          <a:cs typeface="+mn-cs"/>
                        </a:rPr>
                        <a:t>mg</a:t>
                      </a:r>
                      <a:r>
                        <a:rPr lang="el-GR" sz="1600" kern="1200" dirty="0">
                          <a:solidFill>
                            <a:schemeClr val="dk1"/>
                          </a:solidFill>
                          <a:effectLst/>
                          <a:latin typeface="+mn-lt"/>
                          <a:ea typeface="+mn-ea"/>
                          <a:cs typeface="+mn-cs"/>
                        </a:rPr>
                        <a:t>/</a:t>
                      </a:r>
                      <a:r>
                        <a:rPr lang="en-US" sz="1600" kern="1200" dirty="0">
                          <a:solidFill>
                            <a:schemeClr val="dk1"/>
                          </a:solidFill>
                          <a:effectLst/>
                          <a:latin typeface="+mn-lt"/>
                          <a:ea typeface="+mn-ea"/>
                          <a:cs typeface="+mn-cs"/>
                        </a:rPr>
                        <a:t>kg</a:t>
                      </a:r>
                      <a:r>
                        <a:rPr lang="en-CY" sz="1600" kern="1200" dirty="0">
                          <a:solidFill>
                            <a:schemeClr val="dk1"/>
                          </a:solidFill>
                          <a:effectLst/>
                          <a:latin typeface="+mn-lt"/>
                          <a:ea typeface="+mn-ea"/>
                          <a:cs typeface="+mn-cs"/>
                        </a:rPr>
                        <a:t> </a:t>
                      </a:r>
                      <a:r>
                        <a:rPr lang="el-GR" sz="1600" kern="1200" dirty="0">
                          <a:solidFill>
                            <a:schemeClr val="dk1"/>
                          </a:solidFill>
                          <a:effectLst/>
                          <a:latin typeface="+mn-lt"/>
                          <a:ea typeface="+mn-ea"/>
                          <a:cs typeface="+mn-cs"/>
                        </a:rPr>
                        <a:t>ξηράς ουσίας</a:t>
                      </a:r>
                    </a:p>
                  </a:txBody>
                  <a:tcPr anchor="ctr"/>
                </a:tc>
                <a:extLst>
                  <a:ext uri="{0D108BD9-81ED-4DB2-BD59-A6C34878D82A}">
                    <a16:rowId xmlns:a16="http://schemas.microsoft.com/office/drawing/2014/main" val="3736651240"/>
                  </a:ext>
                </a:extLst>
              </a:tr>
              <a:tr h="314736">
                <a:tc>
                  <a:txBody>
                    <a:bodyPr/>
                    <a:lstStyle/>
                    <a:p>
                      <a:pPr marL="0" algn="ctr" defTabSz="914400" rtl="0" eaLnBrk="1" latinLnBrk="0" hangingPunct="1">
                        <a:lnSpc>
                          <a:spcPct val="107000"/>
                        </a:lnSpc>
                        <a:spcAft>
                          <a:spcPts val="800"/>
                        </a:spcAft>
                      </a:pPr>
                      <a:r>
                        <a:rPr lang="en-US" sz="1600" kern="1200" dirty="0">
                          <a:solidFill>
                            <a:schemeClr val="dk1"/>
                          </a:solidFill>
                          <a:effectLst/>
                          <a:latin typeface="+mn-lt"/>
                          <a:ea typeface="+mn-ea"/>
                          <a:cs typeface="+mn-cs"/>
                        </a:rPr>
                        <a:t>Salmonella </a:t>
                      </a:r>
                      <a:r>
                        <a:rPr lang="en-US" sz="1600" kern="1200" dirty="0" err="1">
                          <a:solidFill>
                            <a:schemeClr val="dk1"/>
                          </a:solidFill>
                          <a:effectLst/>
                          <a:latin typeface="+mn-lt"/>
                          <a:ea typeface="+mn-ea"/>
                          <a:cs typeface="+mn-cs"/>
                        </a:rPr>
                        <a:t>spp</a:t>
                      </a:r>
                      <a:r>
                        <a:rPr lang="el-GR" sz="1600" kern="1200" dirty="0">
                          <a:solidFill>
                            <a:schemeClr val="dk1"/>
                          </a:solidFill>
                          <a:effectLst/>
                          <a:latin typeface="+mn-lt"/>
                          <a:ea typeface="+mn-ea"/>
                          <a:cs typeface="+mn-cs"/>
                        </a:rPr>
                        <a:t>.</a:t>
                      </a:r>
                      <a:r>
                        <a:rPr lang="en-CY" sz="1600" kern="1200" dirty="0">
                          <a:solidFill>
                            <a:schemeClr val="dk1"/>
                          </a:solidFill>
                          <a:effectLst/>
                          <a:latin typeface="+mn-lt"/>
                          <a:ea typeface="+mn-ea"/>
                          <a:cs typeface="+mn-cs"/>
                        </a:rPr>
                        <a:t> </a:t>
                      </a:r>
                    </a:p>
                  </a:txBody>
                  <a:tcPr marL="68580" marR="68580" marT="0" marB="0" anchor="ctr"/>
                </a:tc>
                <a:tc>
                  <a:txBody>
                    <a:bodyPr/>
                    <a:lstStyle/>
                    <a:p>
                      <a:pPr marL="0" algn="ctr" defTabSz="914400" rtl="0" eaLnBrk="1" latinLnBrk="0" hangingPunct="1">
                        <a:lnSpc>
                          <a:spcPct val="107000"/>
                        </a:lnSpc>
                        <a:spcAft>
                          <a:spcPts val="800"/>
                        </a:spcAft>
                      </a:pPr>
                      <a:r>
                        <a:rPr lang="el-GR" sz="1600" kern="1200" dirty="0">
                          <a:solidFill>
                            <a:schemeClr val="dk1"/>
                          </a:solidFill>
                          <a:effectLst/>
                          <a:latin typeface="+mn-lt"/>
                          <a:ea typeface="+mn-ea"/>
                          <a:cs typeface="+mn-cs"/>
                        </a:rPr>
                        <a:t>0 σε δείγμα βάρους 25 </a:t>
                      </a:r>
                      <a:r>
                        <a:rPr lang="el-GR" sz="1600" kern="1200" dirty="0" err="1">
                          <a:solidFill>
                            <a:schemeClr val="dk1"/>
                          </a:solidFill>
                          <a:effectLst/>
                          <a:latin typeface="+mn-lt"/>
                          <a:ea typeface="+mn-ea"/>
                          <a:cs typeface="+mn-cs"/>
                        </a:rPr>
                        <a:t>γρ</a:t>
                      </a:r>
                      <a:r>
                        <a:rPr lang="el-GR" sz="1600" kern="1200" dirty="0">
                          <a:solidFill>
                            <a:schemeClr val="dk1"/>
                          </a:solidFill>
                          <a:effectLst/>
                          <a:latin typeface="+mn-lt"/>
                          <a:ea typeface="+mn-ea"/>
                          <a:cs typeface="+mn-cs"/>
                        </a:rPr>
                        <a:t>.</a:t>
                      </a:r>
                      <a:endParaRPr lang="en-CY" sz="16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052506834"/>
                  </a:ext>
                </a:extLst>
              </a:tr>
              <a:tr h="314736">
                <a:tc>
                  <a:txBody>
                    <a:bodyPr/>
                    <a:lstStyle/>
                    <a:p>
                      <a:pPr marL="0" algn="ctr" defTabSz="914400" rtl="0" eaLnBrk="1" latinLnBrk="0" hangingPunct="1">
                        <a:lnSpc>
                          <a:spcPct val="107000"/>
                        </a:lnSpc>
                        <a:spcAft>
                          <a:spcPts val="800"/>
                        </a:spcAft>
                      </a:pPr>
                      <a:r>
                        <a:rPr lang="en-US" sz="1600" kern="1200" dirty="0">
                          <a:solidFill>
                            <a:schemeClr val="dk1"/>
                          </a:solidFill>
                          <a:effectLst/>
                          <a:latin typeface="+mn-lt"/>
                          <a:ea typeface="+mn-ea"/>
                          <a:cs typeface="+mn-cs"/>
                        </a:rPr>
                        <a:t>Escherichia coli </a:t>
                      </a:r>
                      <a:endParaRPr lang="en-CY" sz="1600" kern="1200" dirty="0">
                        <a:solidFill>
                          <a:schemeClr val="dk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l-GR" sz="1600" kern="1200" dirty="0">
                          <a:solidFill>
                            <a:schemeClr val="dk1"/>
                          </a:solidFill>
                          <a:effectLst/>
                          <a:latin typeface="+mn-lt"/>
                          <a:ea typeface="+mn-ea"/>
                          <a:cs typeface="+mn-cs"/>
                        </a:rPr>
                        <a:t>1000 </a:t>
                      </a:r>
                      <a:r>
                        <a:rPr lang="en-US" sz="1600" kern="1200" dirty="0">
                          <a:solidFill>
                            <a:schemeClr val="dk1"/>
                          </a:solidFill>
                          <a:effectLst/>
                          <a:latin typeface="+mn-lt"/>
                          <a:ea typeface="+mn-ea"/>
                          <a:cs typeface="+mn-cs"/>
                        </a:rPr>
                        <a:t>CFU</a:t>
                      </a:r>
                      <a:r>
                        <a:rPr lang="el-GR" sz="1600" kern="1200" dirty="0">
                          <a:solidFill>
                            <a:schemeClr val="dk1"/>
                          </a:solidFill>
                          <a:effectLst/>
                          <a:latin typeface="+mn-lt"/>
                          <a:ea typeface="+mn-ea"/>
                          <a:cs typeface="+mn-cs"/>
                        </a:rPr>
                        <a:t>/</a:t>
                      </a:r>
                      <a:r>
                        <a:rPr lang="en-US" sz="1600" kern="1200" dirty="0">
                          <a:solidFill>
                            <a:schemeClr val="dk1"/>
                          </a:solidFill>
                          <a:effectLst/>
                          <a:latin typeface="+mn-lt"/>
                          <a:ea typeface="+mn-ea"/>
                          <a:cs typeface="+mn-cs"/>
                        </a:rPr>
                        <a:t>g </a:t>
                      </a:r>
                      <a:endParaRPr lang="el-GR" sz="16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974577238"/>
                  </a:ext>
                </a:extLst>
              </a:tr>
              <a:tr h="314736">
                <a:tc>
                  <a:txBody>
                    <a:bodyPr/>
                    <a:lstStyle/>
                    <a:p>
                      <a:pPr marL="0" algn="ctr" defTabSz="914400" rtl="0" eaLnBrk="1" latinLnBrk="0" hangingPunct="1">
                        <a:lnSpc>
                          <a:spcPct val="107000"/>
                        </a:lnSpc>
                        <a:spcAft>
                          <a:spcPts val="800"/>
                        </a:spcAft>
                      </a:pPr>
                      <a:r>
                        <a:rPr lang="en-US" sz="1600" kern="1200" dirty="0" err="1">
                          <a:solidFill>
                            <a:schemeClr val="dk1"/>
                          </a:solidFill>
                          <a:effectLst/>
                          <a:latin typeface="+mn-lt"/>
                          <a:ea typeface="+mn-ea"/>
                          <a:cs typeface="+mn-cs"/>
                        </a:rPr>
                        <a:t>Enterococcaceae</a:t>
                      </a:r>
                      <a:r>
                        <a:rPr lang="en-CY" sz="1600" kern="1200" dirty="0">
                          <a:solidFill>
                            <a:schemeClr val="dk1"/>
                          </a:solidFill>
                          <a:effectLst/>
                          <a:latin typeface="+mn-lt"/>
                          <a:ea typeface="+mn-ea"/>
                          <a:cs typeface="+mn-cs"/>
                        </a:rPr>
                        <a:t> </a:t>
                      </a:r>
                    </a:p>
                  </a:txBody>
                  <a:tcPr marL="68580" marR="68580" marT="0" marB="0" anchor="ct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l-GR" sz="1600" kern="1200" dirty="0">
                          <a:solidFill>
                            <a:schemeClr val="dk1"/>
                          </a:solidFill>
                          <a:effectLst/>
                          <a:latin typeface="+mn-lt"/>
                          <a:ea typeface="+mn-ea"/>
                          <a:cs typeface="+mn-cs"/>
                        </a:rPr>
                        <a:t>1000 </a:t>
                      </a:r>
                      <a:r>
                        <a:rPr lang="en-US" sz="1600" kern="1200" dirty="0">
                          <a:solidFill>
                            <a:schemeClr val="dk1"/>
                          </a:solidFill>
                          <a:effectLst/>
                          <a:latin typeface="+mn-lt"/>
                          <a:ea typeface="+mn-ea"/>
                          <a:cs typeface="+mn-cs"/>
                        </a:rPr>
                        <a:t>CFU</a:t>
                      </a:r>
                      <a:r>
                        <a:rPr lang="el-GR" sz="1600" kern="1200" dirty="0">
                          <a:solidFill>
                            <a:schemeClr val="dk1"/>
                          </a:solidFill>
                          <a:effectLst/>
                          <a:latin typeface="+mn-lt"/>
                          <a:ea typeface="+mn-ea"/>
                          <a:cs typeface="+mn-cs"/>
                        </a:rPr>
                        <a:t>/</a:t>
                      </a:r>
                      <a:r>
                        <a:rPr lang="en-US" sz="1600" kern="1200" dirty="0">
                          <a:solidFill>
                            <a:schemeClr val="dk1"/>
                          </a:solidFill>
                          <a:effectLst/>
                          <a:latin typeface="+mn-lt"/>
                          <a:ea typeface="+mn-ea"/>
                          <a:cs typeface="+mn-cs"/>
                        </a:rPr>
                        <a:t>g </a:t>
                      </a:r>
                      <a:endParaRPr lang="el-GR" sz="16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343943027"/>
                  </a:ext>
                </a:extLst>
              </a:tr>
            </a:tbl>
          </a:graphicData>
        </a:graphic>
      </p:graphicFrame>
    </p:spTree>
    <p:extLst>
      <p:ext uri="{BB962C8B-B14F-4D97-AF65-F5344CB8AC3E}">
        <p14:creationId xmlns:p14="http://schemas.microsoft.com/office/powerpoint/2010/main" val="2268607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35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Αξιολόγηση του στερεού προϊόντος</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468313" y="1991818"/>
            <a:ext cx="8135937" cy="411844"/>
          </a:xfrm>
          <a:prstGeom prst="rect">
            <a:avLst/>
          </a:prstGeom>
          <a:noFill/>
        </p:spPr>
        <p:txBody>
          <a:bodyPr wrap="square" rtlCol="0">
            <a:spAutoFit/>
          </a:bodyPr>
          <a:lstStyle/>
          <a:p>
            <a:pPr algn="ctr">
              <a:lnSpc>
                <a:spcPct val="150000"/>
              </a:lnSpc>
              <a:spcBef>
                <a:spcPts val="200"/>
              </a:spcBef>
              <a:spcAft>
                <a:spcPts val="200"/>
              </a:spcAft>
            </a:pPr>
            <a:r>
              <a:rPr lang="el-GR" sz="1600" b="1" dirty="0"/>
              <a:t>Βασικά Κριτήρια ταξινόμησης χωνεύματος ως βελτιωτικό εδάφους</a:t>
            </a:r>
          </a:p>
        </p:txBody>
      </p:sp>
      <p:graphicFrame>
        <p:nvGraphicFramePr>
          <p:cNvPr id="6" name="Table 5">
            <a:extLst>
              <a:ext uri="{FF2B5EF4-FFF2-40B4-BE49-F238E27FC236}">
                <a16:creationId xmlns:a16="http://schemas.microsoft.com/office/drawing/2014/main" id="{16081900-E379-D647-9F73-925BD976C9BB}"/>
              </a:ext>
            </a:extLst>
          </p:cNvPr>
          <p:cNvGraphicFramePr>
            <a:graphicFrameLocks noGrp="1"/>
          </p:cNvGraphicFramePr>
          <p:nvPr>
            <p:extLst>
              <p:ext uri="{D42A27DB-BD31-4B8C-83A1-F6EECF244321}">
                <p14:modId xmlns:p14="http://schemas.microsoft.com/office/powerpoint/2010/main" val="711315924"/>
              </p:ext>
            </p:extLst>
          </p:nvPr>
        </p:nvGraphicFramePr>
        <p:xfrm>
          <a:off x="468312" y="2612162"/>
          <a:ext cx="8084542" cy="3135197"/>
        </p:xfrm>
        <a:graphic>
          <a:graphicData uri="http://schemas.openxmlformats.org/drawingml/2006/table">
            <a:tbl>
              <a:tblPr firstRow="1" bandRow="1">
                <a:tableStyleId>{5C22544A-7EE6-4342-B048-85BDC9FD1C3A}</a:tableStyleId>
              </a:tblPr>
              <a:tblGrid>
                <a:gridCol w="4042271">
                  <a:extLst>
                    <a:ext uri="{9D8B030D-6E8A-4147-A177-3AD203B41FA5}">
                      <a16:colId xmlns:a16="http://schemas.microsoft.com/office/drawing/2014/main" val="1974350915"/>
                    </a:ext>
                  </a:extLst>
                </a:gridCol>
                <a:gridCol w="4042271">
                  <a:extLst>
                    <a:ext uri="{9D8B030D-6E8A-4147-A177-3AD203B41FA5}">
                      <a16:colId xmlns:a16="http://schemas.microsoft.com/office/drawing/2014/main" val="1275960256"/>
                    </a:ext>
                  </a:extLst>
                </a:gridCol>
              </a:tblGrid>
              <a:tr h="418727">
                <a:tc>
                  <a:txBody>
                    <a:bodyPr/>
                    <a:lstStyle/>
                    <a:p>
                      <a:pPr algn="ctr"/>
                      <a:r>
                        <a:rPr lang="el-GR" b="1" dirty="0"/>
                        <a:t>Παρ</a:t>
                      </a:r>
                      <a:r>
                        <a:rPr lang="en-CY" b="1" dirty="0"/>
                        <a:t>ά</a:t>
                      </a:r>
                      <a:r>
                        <a:rPr lang="el-GR" b="1" dirty="0" err="1"/>
                        <a:t>μετρος</a:t>
                      </a:r>
                      <a:endParaRPr lang="en-CY" b="1" dirty="0"/>
                    </a:p>
                  </a:txBody>
                  <a:tcPr/>
                </a:tc>
                <a:tc>
                  <a:txBody>
                    <a:bodyPr/>
                    <a:lstStyle/>
                    <a:p>
                      <a:pPr algn="ctr"/>
                      <a:r>
                        <a:rPr lang="el-GR" b="1" dirty="0"/>
                        <a:t>Οριακή τιμή</a:t>
                      </a:r>
                      <a:endParaRPr lang="en-CY" b="1" dirty="0"/>
                    </a:p>
                  </a:txBody>
                  <a:tcPr/>
                </a:tc>
                <a:extLst>
                  <a:ext uri="{0D108BD9-81ED-4DB2-BD59-A6C34878D82A}">
                    <a16:rowId xmlns:a16="http://schemas.microsoft.com/office/drawing/2014/main" val="2473903779"/>
                  </a:ext>
                </a:extLst>
              </a:tr>
              <a:tr h="309894">
                <a:tc>
                  <a:txBody>
                    <a:bodyPr/>
                    <a:lstStyle/>
                    <a:p>
                      <a:pPr marL="0" algn="ctr" defTabSz="914400" rtl="0" eaLnBrk="1" latinLnBrk="0" hangingPunct="1"/>
                      <a:r>
                        <a:rPr lang="el-GR" sz="1400" kern="1200" dirty="0">
                          <a:solidFill>
                            <a:schemeClr val="dk1"/>
                          </a:solidFill>
                          <a:effectLst/>
                          <a:latin typeface="+mn-lt"/>
                          <a:ea typeface="+mn-ea"/>
                          <a:cs typeface="+mn-cs"/>
                        </a:rPr>
                        <a:t>Υλικά βιολογικής προέλευσης</a:t>
                      </a:r>
                      <a:r>
                        <a:rPr lang="en-CY" sz="1400" kern="1200" dirty="0">
                          <a:solidFill>
                            <a:schemeClr val="dk1"/>
                          </a:solidFill>
                          <a:effectLst/>
                          <a:latin typeface="+mn-lt"/>
                          <a:ea typeface="+mn-ea"/>
                          <a:cs typeface="+mn-cs"/>
                        </a:rPr>
                        <a:t>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effectLst/>
                          <a:latin typeface="+mn-lt"/>
                          <a:ea typeface="+mn-ea"/>
                          <a:cs typeface="+mn-cs"/>
                        </a:rPr>
                        <a:t>&gt; 95%</a:t>
                      </a:r>
                      <a:endParaRPr lang="en-CY" sz="1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3336861413"/>
                  </a:ext>
                </a:extLst>
              </a:tr>
              <a:tr h="309894">
                <a:tc>
                  <a:txBody>
                    <a:bodyPr/>
                    <a:lstStyle/>
                    <a:p>
                      <a:pPr marL="0" algn="ctr" defTabSz="914400" rtl="0" eaLnBrk="1" latinLnBrk="0" hangingPunct="1"/>
                      <a:r>
                        <a:rPr lang="el-GR" sz="1400" kern="1200" dirty="0">
                          <a:solidFill>
                            <a:schemeClr val="dk1"/>
                          </a:solidFill>
                          <a:effectLst/>
                          <a:latin typeface="+mn-lt"/>
                          <a:ea typeface="+mn-ea"/>
                          <a:cs typeface="+mn-cs"/>
                        </a:rPr>
                        <a:t>Οργανικός άνθρακας (</a:t>
                      </a:r>
                      <a:r>
                        <a:rPr lang="en-GB" sz="1400" kern="1200" dirty="0" err="1">
                          <a:solidFill>
                            <a:schemeClr val="dk1"/>
                          </a:solidFill>
                          <a:effectLst/>
                          <a:latin typeface="+mn-lt"/>
                          <a:ea typeface="+mn-ea"/>
                          <a:cs typeface="+mn-cs"/>
                        </a:rPr>
                        <a:t>Corg</a:t>
                      </a:r>
                      <a:r>
                        <a:rPr lang="en-GB" sz="1400" kern="1200" dirty="0">
                          <a:solidFill>
                            <a:schemeClr val="dk1"/>
                          </a:solidFill>
                          <a:effectLst/>
                          <a:latin typeface="+mn-lt"/>
                          <a:ea typeface="+mn-ea"/>
                          <a:cs typeface="+mn-cs"/>
                        </a:rPr>
                        <a:t>) </a:t>
                      </a:r>
                      <a:r>
                        <a:rPr lang="el-GR" sz="1400" kern="1200" dirty="0">
                          <a:solidFill>
                            <a:schemeClr val="dk1"/>
                          </a:solidFill>
                          <a:effectLst/>
                          <a:latin typeface="+mn-lt"/>
                          <a:ea typeface="+mn-ea"/>
                          <a:cs typeface="+mn-cs"/>
                        </a:rPr>
                        <a:t>αποκλειστικά βιολογικής προέλευσης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effectLst/>
                          <a:latin typeface="+mn-lt"/>
                          <a:ea typeface="+mn-ea"/>
                          <a:cs typeface="+mn-cs"/>
                        </a:rPr>
                        <a:t>&gt;7.5 % κ/μ </a:t>
                      </a:r>
                      <a:endParaRPr lang="en-CY" sz="1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20568153"/>
                  </a:ext>
                </a:extLst>
              </a:tr>
              <a:tr h="314736">
                <a:tc>
                  <a:txBody>
                    <a:bodyPr/>
                    <a:lstStyle/>
                    <a:p>
                      <a:pPr algn="ctr"/>
                      <a:r>
                        <a:rPr lang="el-GR" sz="1400" kern="1200" dirty="0">
                          <a:solidFill>
                            <a:schemeClr val="dk1"/>
                          </a:solidFill>
                          <a:effectLst/>
                          <a:latin typeface="+mn-lt"/>
                          <a:ea typeface="+mn-ea"/>
                          <a:cs typeface="+mn-cs"/>
                        </a:rPr>
                        <a:t>Κάδμιο (</a:t>
                      </a:r>
                      <a:r>
                        <a:rPr lang="el-GR" sz="1400" kern="1200" dirty="0" err="1">
                          <a:solidFill>
                            <a:schemeClr val="dk1"/>
                          </a:solidFill>
                          <a:effectLst/>
                          <a:latin typeface="+mn-lt"/>
                          <a:ea typeface="+mn-ea"/>
                          <a:cs typeface="+mn-cs"/>
                        </a:rPr>
                        <a:t>Cd</a:t>
                      </a:r>
                      <a:r>
                        <a:rPr lang="el-GR" sz="1400" kern="1200" dirty="0">
                          <a:solidFill>
                            <a:schemeClr val="dk1"/>
                          </a:solidFill>
                          <a:effectLst/>
                          <a:latin typeface="+mn-lt"/>
                          <a:ea typeface="+mn-ea"/>
                          <a:cs typeface="+mn-cs"/>
                        </a:rPr>
                        <a:t>) </a:t>
                      </a:r>
                      <a:endParaRPr lang="en-CY"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effectLst/>
                          <a:latin typeface="+mn-lt"/>
                          <a:ea typeface="+mn-ea"/>
                          <a:cs typeface="+mn-cs"/>
                        </a:rPr>
                        <a:t>2 </a:t>
                      </a:r>
                      <a:r>
                        <a:rPr lang="el-GR" sz="1400" kern="1200" dirty="0" err="1">
                          <a:solidFill>
                            <a:schemeClr val="dk1"/>
                          </a:solidFill>
                          <a:effectLst/>
                          <a:latin typeface="+mn-lt"/>
                          <a:ea typeface="+mn-ea"/>
                          <a:cs typeface="+mn-cs"/>
                        </a:rPr>
                        <a:t>mg</a:t>
                      </a:r>
                      <a:r>
                        <a:rPr lang="el-GR" sz="1400" kern="1200" dirty="0">
                          <a:solidFill>
                            <a:schemeClr val="dk1"/>
                          </a:solidFill>
                          <a:effectLst/>
                          <a:latin typeface="+mn-lt"/>
                          <a:ea typeface="+mn-ea"/>
                          <a:cs typeface="+mn-cs"/>
                        </a:rPr>
                        <a:t>/</a:t>
                      </a:r>
                      <a:r>
                        <a:rPr lang="el-GR" sz="1400" kern="1200" dirty="0" err="1">
                          <a:solidFill>
                            <a:schemeClr val="dk1"/>
                          </a:solidFill>
                          <a:effectLst/>
                          <a:latin typeface="+mn-lt"/>
                          <a:ea typeface="+mn-ea"/>
                          <a:cs typeface="+mn-cs"/>
                        </a:rPr>
                        <a:t>kg</a:t>
                      </a:r>
                      <a:r>
                        <a:rPr lang="el-GR" sz="1400" kern="1200" dirty="0">
                          <a:solidFill>
                            <a:schemeClr val="dk1"/>
                          </a:solidFill>
                          <a:effectLst/>
                          <a:latin typeface="+mn-lt"/>
                          <a:ea typeface="+mn-ea"/>
                          <a:cs typeface="+mn-cs"/>
                        </a:rPr>
                        <a:t> ξηράς ουσίας</a:t>
                      </a:r>
                      <a:r>
                        <a:rPr lang="en-CY" sz="1400" kern="1200" dirty="0">
                          <a:solidFill>
                            <a:schemeClr val="dk1"/>
                          </a:solidFill>
                          <a:effectLst/>
                          <a:latin typeface="+mn-lt"/>
                          <a:ea typeface="+mn-ea"/>
                          <a:cs typeface="+mn-cs"/>
                        </a:rPr>
                        <a:t> </a:t>
                      </a:r>
                    </a:p>
                  </a:txBody>
                  <a:tcPr anchor="ctr"/>
                </a:tc>
                <a:extLst>
                  <a:ext uri="{0D108BD9-81ED-4DB2-BD59-A6C34878D82A}">
                    <a16:rowId xmlns:a16="http://schemas.microsoft.com/office/drawing/2014/main" val="3736651240"/>
                  </a:ext>
                </a:extLst>
              </a:tr>
              <a:tr h="314736">
                <a:tc>
                  <a:txBody>
                    <a:bodyPr/>
                    <a:lstStyle/>
                    <a:p>
                      <a:pPr marL="0" algn="ctr" defTabSz="914400" rtl="0" eaLnBrk="1" latinLnBrk="0" hangingPunct="1">
                        <a:lnSpc>
                          <a:spcPct val="107000"/>
                        </a:lnSpc>
                        <a:spcAft>
                          <a:spcPts val="800"/>
                        </a:spcAft>
                      </a:pPr>
                      <a:r>
                        <a:rPr lang="el-GR" sz="1400" kern="1200" dirty="0" err="1">
                          <a:solidFill>
                            <a:schemeClr val="dk1"/>
                          </a:solidFill>
                          <a:effectLst/>
                          <a:latin typeface="+mn-lt"/>
                          <a:ea typeface="+mn-ea"/>
                          <a:cs typeface="+mn-cs"/>
                        </a:rPr>
                        <a:t>Εξασθενές</a:t>
                      </a:r>
                      <a:r>
                        <a:rPr lang="el-GR" sz="1400" kern="1200" dirty="0">
                          <a:solidFill>
                            <a:schemeClr val="dk1"/>
                          </a:solidFill>
                          <a:effectLst/>
                          <a:latin typeface="+mn-lt"/>
                          <a:ea typeface="+mn-ea"/>
                          <a:cs typeface="+mn-cs"/>
                        </a:rPr>
                        <a:t> χρώμιο (</a:t>
                      </a:r>
                      <a:r>
                        <a:rPr lang="el-GR" sz="1400" kern="1200" dirty="0" err="1">
                          <a:solidFill>
                            <a:schemeClr val="dk1"/>
                          </a:solidFill>
                          <a:effectLst/>
                          <a:latin typeface="+mn-lt"/>
                          <a:ea typeface="+mn-ea"/>
                          <a:cs typeface="+mn-cs"/>
                        </a:rPr>
                        <a:t>Cr</a:t>
                      </a:r>
                      <a:r>
                        <a:rPr lang="el-GR" sz="1400" kern="1200" dirty="0">
                          <a:solidFill>
                            <a:schemeClr val="dk1"/>
                          </a:solidFill>
                          <a:effectLst/>
                          <a:latin typeface="+mn-lt"/>
                          <a:ea typeface="+mn-ea"/>
                          <a:cs typeface="+mn-cs"/>
                        </a:rPr>
                        <a:t> VI)</a:t>
                      </a:r>
                      <a:endParaRPr lang="en-CY" sz="1200" kern="1200" dirty="0">
                        <a:solidFill>
                          <a:schemeClr val="dk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l-GR" sz="1400" kern="1200" dirty="0">
                          <a:solidFill>
                            <a:schemeClr val="dk1"/>
                          </a:solidFill>
                          <a:effectLst/>
                          <a:latin typeface="+mn-lt"/>
                          <a:ea typeface="+mn-ea"/>
                          <a:cs typeface="+mn-cs"/>
                        </a:rPr>
                        <a:t>2 </a:t>
                      </a:r>
                      <a:r>
                        <a:rPr lang="el-GR" sz="1400" kern="1200" dirty="0" err="1">
                          <a:solidFill>
                            <a:schemeClr val="dk1"/>
                          </a:solidFill>
                          <a:effectLst/>
                          <a:latin typeface="+mn-lt"/>
                          <a:ea typeface="+mn-ea"/>
                          <a:cs typeface="+mn-cs"/>
                        </a:rPr>
                        <a:t>mg</a:t>
                      </a:r>
                      <a:r>
                        <a:rPr lang="el-GR" sz="1400" kern="1200" dirty="0">
                          <a:solidFill>
                            <a:schemeClr val="dk1"/>
                          </a:solidFill>
                          <a:effectLst/>
                          <a:latin typeface="+mn-lt"/>
                          <a:ea typeface="+mn-ea"/>
                          <a:cs typeface="+mn-cs"/>
                        </a:rPr>
                        <a:t>/</a:t>
                      </a:r>
                      <a:r>
                        <a:rPr lang="el-GR" sz="1400" kern="1200" dirty="0" err="1">
                          <a:solidFill>
                            <a:schemeClr val="dk1"/>
                          </a:solidFill>
                          <a:effectLst/>
                          <a:latin typeface="+mn-lt"/>
                          <a:ea typeface="+mn-ea"/>
                          <a:cs typeface="+mn-cs"/>
                        </a:rPr>
                        <a:t>kg</a:t>
                      </a:r>
                      <a:r>
                        <a:rPr lang="el-GR" sz="1400" kern="1200" dirty="0">
                          <a:solidFill>
                            <a:schemeClr val="dk1"/>
                          </a:solidFill>
                          <a:effectLst/>
                          <a:latin typeface="+mn-lt"/>
                          <a:ea typeface="+mn-ea"/>
                          <a:cs typeface="+mn-cs"/>
                        </a:rPr>
                        <a:t> ξηράς ουσίας</a:t>
                      </a:r>
                    </a:p>
                  </a:txBody>
                  <a:tcPr anchor="ctr"/>
                </a:tc>
                <a:extLst>
                  <a:ext uri="{0D108BD9-81ED-4DB2-BD59-A6C34878D82A}">
                    <a16:rowId xmlns:a16="http://schemas.microsoft.com/office/drawing/2014/main" val="4052506834"/>
                  </a:ext>
                </a:extLst>
              </a:tr>
              <a:tr h="314736">
                <a:tc>
                  <a:txBody>
                    <a:bodyPr/>
                    <a:lstStyle/>
                    <a:p>
                      <a:pPr marL="0" algn="ctr" defTabSz="914400" rtl="0" eaLnBrk="1" latinLnBrk="0" hangingPunct="1">
                        <a:lnSpc>
                          <a:spcPct val="107000"/>
                        </a:lnSpc>
                        <a:spcAft>
                          <a:spcPts val="800"/>
                        </a:spcAft>
                      </a:pPr>
                      <a:r>
                        <a:rPr lang="el-GR" sz="1400" kern="1200" dirty="0">
                          <a:solidFill>
                            <a:schemeClr val="dk1"/>
                          </a:solidFill>
                          <a:effectLst/>
                          <a:latin typeface="+mn-lt"/>
                          <a:ea typeface="+mn-ea"/>
                          <a:cs typeface="+mn-cs"/>
                        </a:rPr>
                        <a:t>Υδράργυρος (</a:t>
                      </a:r>
                      <a:r>
                        <a:rPr lang="el-GR" sz="1400" kern="1200" dirty="0" err="1">
                          <a:solidFill>
                            <a:schemeClr val="dk1"/>
                          </a:solidFill>
                          <a:effectLst/>
                          <a:latin typeface="+mn-lt"/>
                          <a:ea typeface="+mn-ea"/>
                          <a:cs typeface="+mn-cs"/>
                        </a:rPr>
                        <a:t>Hg</a:t>
                      </a:r>
                      <a:r>
                        <a:rPr lang="el-GR" sz="1400" kern="1200" dirty="0">
                          <a:solidFill>
                            <a:schemeClr val="dk1"/>
                          </a:solidFill>
                          <a:effectLst/>
                          <a:latin typeface="+mn-lt"/>
                          <a:ea typeface="+mn-ea"/>
                          <a:cs typeface="+mn-cs"/>
                        </a:rPr>
                        <a:t>)</a:t>
                      </a:r>
                      <a:r>
                        <a:rPr lang="en-CY" sz="1200" dirty="0">
                          <a:effectLst/>
                        </a:rPr>
                        <a:t> </a:t>
                      </a:r>
                      <a:endParaRPr lang="en-CY" sz="12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800"/>
                        </a:spcAft>
                      </a:pPr>
                      <a:r>
                        <a:rPr lang="el-GR" sz="1400" kern="1200" dirty="0">
                          <a:solidFill>
                            <a:schemeClr val="dk1"/>
                          </a:solidFill>
                          <a:effectLst/>
                          <a:latin typeface="+mn-lt"/>
                          <a:ea typeface="+mn-ea"/>
                          <a:cs typeface="+mn-cs"/>
                        </a:rPr>
                        <a:t>1 </a:t>
                      </a:r>
                      <a:r>
                        <a:rPr lang="el-GR" sz="1400" kern="1200" dirty="0" err="1">
                          <a:solidFill>
                            <a:schemeClr val="dk1"/>
                          </a:solidFill>
                          <a:effectLst/>
                          <a:latin typeface="+mn-lt"/>
                          <a:ea typeface="+mn-ea"/>
                          <a:cs typeface="+mn-cs"/>
                        </a:rPr>
                        <a:t>mg</a:t>
                      </a:r>
                      <a:r>
                        <a:rPr lang="el-GR" sz="1400" kern="1200" dirty="0">
                          <a:solidFill>
                            <a:schemeClr val="dk1"/>
                          </a:solidFill>
                          <a:effectLst/>
                          <a:latin typeface="+mn-lt"/>
                          <a:ea typeface="+mn-ea"/>
                          <a:cs typeface="+mn-cs"/>
                        </a:rPr>
                        <a:t>/</a:t>
                      </a:r>
                      <a:r>
                        <a:rPr lang="el-GR" sz="1400" kern="1200" dirty="0" err="1">
                          <a:solidFill>
                            <a:schemeClr val="dk1"/>
                          </a:solidFill>
                          <a:effectLst/>
                          <a:latin typeface="+mn-lt"/>
                          <a:ea typeface="+mn-ea"/>
                          <a:cs typeface="+mn-cs"/>
                        </a:rPr>
                        <a:t>kg</a:t>
                      </a:r>
                      <a:r>
                        <a:rPr lang="el-GR" sz="1400" kern="1200" dirty="0">
                          <a:solidFill>
                            <a:schemeClr val="dk1"/>
                          </a:solidFill>
                          <a:effectLst/>
                          <a:latin typeface="+mn-lt"/>
                          <a:ea typeface="+mn-ea"/>
                          <a:cs typeface="+mn-cs"/>
                        </a:rPr>
                        <a:t> ξηράς ουσίας</a:t>
                      </a:r>
                      <a:endParaRPr lang="en-CY"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788291740"/>
                  </a:ext>
                </a:extLst>
              </a:tr>
              <a:tr h="314736">
                <a:tc>
                  <a:txBody>
                    <a:bodyPr/>
                    <a:lstStyle/>
                    <a:p>
                      <a:pPr marL="0" algn="ctr" defTabSz="914400" rtl="0" eaLnBrk="1" latinLnBrk="0" hangingPunct="1">
                        <a:lnSpc>
                          <a:spcPct val="107000"/>
                        </a:lnSpc>
                        <a:spcAft>
                          <a:spcPts val="800"/>
                        </a:spcAft>
                      </a:pPr>
                      <a:r>
                        <a:rPr lang="el-GR" sz="1400" kern="1200" dirty="0">
                          <a:solidFill>
                            <a:schemeClr val="dk1"/>
                          </a:solidFill>
                          <a:effectLst/>
                          <a:latin typeface="+mn-lt"/>
                          <a:ea typeface="+mn-ea"/>
                          <a:cs typeface="+mn-cs"/>
                        </a:rPr>
                        <a:t>Νικέλιο (</a:t>
                      </a:r>
                      <a:r>
                        <a:rPr lang="el-GR" sz="1400" kern="1200" dirty="0" err="1">
                          <a:solidFill>
                            <a:schemeClr val="dk1"/>
                          </a:solidFill>
                          <a:effectLst/>
                          <a:latin typeface="+mn-lt"/>
                          <a:ea typeface="+mn-ea"/>
                          <a:cs typeface="+mn-cs"/>
                        </a:rPr>
                        <a:t>Ni</a:t>
                      </a:r>
                      <a:r>
                        <a:rPr lang="el-GR" sz="1400" kern="1200" dirty="0">
                          <a:solidFill>
                            <a:schemeClr val="dk1"/>
                          </a:solidFill>
                          <a:effectLst/>
                          <a:latin typeface="+mn-lt"/>
                          <a:ea typeface="+mn-ea"/>
                          <a:cs typeface="+mn-cs"/>
                        </a:rPr>
                        <a:t>)</a:t>
                      </a:r>
                      <a:r>
                        <a:rPr lang="en-CY" sz="1200" dirty="0">
                          <a:effectLst/>
                        </a:rPr>
                        <a:t> </a:t>
                      </a:r>
                      <a:endParaRPr lang="en-CY" sz="1200" kern="1200" dirty="0">
                        <a:solidFill>
                          <a:schemeClr val="dk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l-GR" sz="1400" kern="1200" dirty="0">
                          <a:solidFill>
                            <a:schemeClr val="dk1"/>
                          </a:solidFill>
                          <a:effectLst/>
                          <a:latin typeface="+mn-lt"/>
                          <a:ea typeface="+mn-ea"/>
                          <a:cs typeface="+mn-cs"/>
                        </a:rPr>
                        <a:t>50 </a:t>
                      </a:r>
                      <a:r>
                        <a:rPr lang="el-GR" sz="1400" kern="1200" dirty="0" err="1">
                          <a:solidFill>
                            <a:schemeClr val="dk1"/>
                          </a:solidFill>
                          <a:effectLst/>
                          <a:latin typeface="+mn-lt"/>
                          <a:ea typeface="+mn-ea"/>
                          <a:cs typeface="+mn-cs"/>
                        </a:rPr>
                        <a:t>mg</a:t>
                      </a:r>
                      <a:r>
                        <a:rPr lang="el-GR" sz="1400" kern="1200" dirty="0">
                          <a:solidFill>
                            <a:schemeClr val="dk1"/>
                          </a:solidFill>
                          <a:effectLst/>
                          <a:latin typeface="+mn-lt"/>
                          <a:ea typeface="+mn-ea"/>
                          <a:cs typeface="+mn-cs"/>
                        </a:rPr>
                        <a:t>/</a:t>
                      </a:r>
                      <a:r>
                        <a:rPr lang="el-GR" sz="1400" kern="1200" dirty="0" err="1">
                          <a:solidFill>
                            <a:schemeClr val="dk1"/>
                          </a:solidFill>
                          <a:effectLst/>
                          <a:latin typeface="+mn-lt"/>
                          <a:ea typeface="+mn-ea"/>
                          <a:cs typeface="+mn-cs"/>
                        </a:rPr>
                        <a:t>kg</a:t>
                      </a:r>
                      <a:r>
                        <a:rPr lang="el-GR" sz="1400" kern="1200" dirty="0">
                          <a:solidFill>
                            <a:schemeClr val="dk1"/>
                          </a:solidFill>
                          <a:effectLst/>
                          <a:latin typeface="+mn-lt"/>
                          <a:ea typeface="+mn-ea"/>
                          <a:cs typeface="+mn-cs"/>
                        </a:rPr>
                        <a:t> ξηράς ουσίας</a:t>
                      </a:r>
                      <a:r>
                        <a:rPr lang="en-CY" sz="1400" kern="1200" dirty="0">
                          <a:solidFill>
                            <a:schemeClr val="dk1"/>
                          </a:solidFill>
                          <a:effectLst/>
                          <a:latin typeface="+mn-lt"/>
                          <a:ea typeface="+mn-ea"/>
                          <a:cs typeface="+mn-cs"/>
                        </a:rPr>
                        <a:t> </a:t>
                      </a:r>
                      <a:endParaRPr lang="el-GR" sz="1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974577238"/>
                  </a:ext>
                </a:extLst>
              </a:tr>
              <a:tr h="314736">
                <a:tc>
                  <a:txBody>
                    <a:bodyPr/>
                    <a:lstStyle/>
                    <a:p>
                      <a:pPr marL="0" algn="ctr" defTabSz="914400" rtl="0" eaLnBrk="1" latinLnBrk="0" hangingPunct="1">
                        <a:lnSpc>
                          <a:spcPct val="107000"/>
                        </a:lnSpc>
                        <a:spcAft>
                          <a:spcPts val="800"/>
                        </a:spcAft>
                      </a:pPr>
                      <a:r>
                        <a:rPr lang="el-GR" sz="1400" kern="1200" dirty="0">
                          <a:solidFill>
                            <a:schemeClr val="dk1"/>
                          </a:solidFill>
                          <a:effectLst/>
                          <a:latin typeface="+mn-lt"/>
                          <a:ea typeface="+mn-ea"/>
                          <a:cs typeface="+mn-cs"/>
                        </a:rPr>
                        <a:t>Μόλυβδος (</a:t>
                      </a:r>
                      <a:r>
                        <a:rPr lang="el-GR" sz="1400" kern="1200" dirty="0" err="1">
                          <a:solidFill>
                            <a:schemeClr val="dk1"/>
                          </a:solidFill>
                          <a:effectLst/>
                          <a:latin typeface="+mn-lt"/>
                          <a:ea typeface="+mn-ea"/>
                          <a:cs typeface="+mn-cs"/>
                        </a:rPr>
                        <a:t>Pb</a:t>
                      </a:r>
                      <a:r>
                        <a:rPr lang="el-GR" sz="1400" kern="1200" dirty="0">
                          <a:solidFill>
                            <a:schemeClr val="dk1"/>
                          </a:solidFill>
                          <a:effectLst/>
                          <a:latin typeface="+mn-lt"/>
                          <a:ea typeface="+mn-ea"/>
                          <a:cs typeface="+mn-cs"/>
                        </a:rPr>
                        <a:t>)</a:t>
                      </a:r>
                      <a:r>
                        <a:rPr lang="en-CY" sz="1200" dirty="0">
                          <a:effectLst/>
                        </a:rPr>
                        <a:t> </a:t>
                      </a:r>
                      <a:endParaRPr lang="en-CY" sz="1200" kern="1200" dirty="0">
                        <a:solidFill>
                          <a:schemeClr val="dk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l-GR" sz="1400" kern="1200" dirty="0">
                          <a:solidFill>
                            <a:schemeClr val="dk1"/>
                          </a:solidFill>
                          <a:effectLst/>
                          <a:latin typeface="+mn-lt"/>
                          <a:ea typeface="+mn-ea"/>
                          <a:cs typeface="+mn-cs"/>
                        </a:rPr>
                        <a:t>120 </a:t>
                      </a:r>
                      <a:r>
                        <a:rPr lang="el-GR" sz="1400" kern="1200" dirty="0" err="1">
                          <a:solidFill>
                            <a:schemeClr val="dk1"/>
                          </a:solidFill>
                          <a:effectLst/>
                          <a:latin typeface="+mn-lt"/>
                          <a:ea typeface="+mn-ea"/>
                          <a:cs typeface="+mn-cs"/>
                        </a:rPr>
                        <a:t>mg</a:t>
                      </a:r>
                      <a:r>
                        <a:rPr lang="el-GR" sz="1400" kern="1200" dirty="0">
                          <a:solidFill>
                            <a:schemeClr val="dk1"/>
                          </a:solidFill>
                          <a:effectLst/>
                          <a:latin typeface="+mn-lt"/>
                          <a:ea typeface="+mn-ea"/>
                          <a:cs typeface="+mn-cs"/>
                        </a:rPr>
                        <a:t>/</a:t>
                      </a:r>
                      <a:r>
                        <a:rPr lang="el-GR" sz="1400" kern="1200" dirty="0" err="1">
                          <a:solidFill>
                            <a:schemeClr val="dk1"/>
                          </a:solidFill>
                          <a:effectLst/>
                          <a:latin typeface="+mn-lt"/>
                          <a:ea typeface="+mn-ea"/>
                          <a:cs typeface="+mn-cs"/>
                        </a:rPr>
                        <a:t>kg</a:t>
                      </a:r>
                      <a:r>
                        <a:rPr lang="el-GR" sz="1400" kern="1200" dirty="0">
                          <a:solidFill>
                            <a:schemeClr val="dk1"/>
                          </a:solidFill>
                          <a:effectLst/>
                          <a:latin typeface="+mn-lt"/>
                          <a:ea typeface="+mn-ea"/>
                          <a:cs typeface="+mn-cs"/>
                        </a:rPr>
                        <a:t> ξηράς ουσίας</a:t>
                      </a:r>
                      <a:r>
                        <a:rPr lang="en-CY" sz="1400" kern="1200" dirty="0">
                          <a:solidFill>
                            <a:schemeClr val="dk1"/>
                          </a:solidFill>
                          <a:effectLst/>
                          <a:latin typeface="+mn-lt"/>
                          <a:ea typeface="+mn-ea"/>
                          <a:cs typeface="+mn-cs"/>
                        </a:rPr>
                        <a:t> </a:t>
                      </a:r>
                      <a:endParaRPr lang="el-GR" sz="1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753247827"/>
                  </a:ext>
                </a:extLst>
              </a:tr>
              <a:tr h="314736">
                <a:tc>
                  <a:txBody>
                    <a:bodyPr/>
                    <a:lstStyle/>
                    <a:p>
                      <a:pPr marL="0" algn="ctr" defTabSz="914400" rtl="0" eaLnBrk="1" latinLnBrk="0" hangingPunct="1">
                        <a:lnSpc>
                          <a:spcPct val="107000"/>
                        </a:lnSpc>
                        <a:spcAft>
                          <a:spcPts val="800"/>
                        </a:spcAft>
                      </a:pPr>
                      <a:r>
                        <a:rPr lang="el-GR" sz="1400" kern="1200" dirty="0">
                          <a:solidFill>
                            <a:schemeClr val="dk1"/>
                          </a:solidFill>
                          <a:effectLst/>
                          <a:latin typeface="+mn-lt"/>
                          <a:ea typeface="+mn-ea"/>
                          <a:cs typeface="+mn-cs"/>
                        </a:rPr>
                        <a:t>Ανόργανο αρσενικό (</a:t>
                      </a:r>
                      <a:r>
                        <a:rPr lang="el-GR" sz="1400" kern="1200" dirty="0" err="1">
                          <a:solidFill>
                            <a:schemeClr val="dk1"/>
                          </a:solidFill>
                          <a:effectLst/>
                          <a:latin typeface="+mn-lt"/>
                          <a:ea typeface="+mn-ea"/>
                          <a:cs typeface="+mn-cs"/>
                        </a:rPr>
                        <a:t>As</a:t>
                      </a:r>
                      <a:r>
                        <a:rPr lang="el-GR" sz="1400" kern="1200" dirty="0">
                          <a:solidFill>
                            <a:schemeClr val="dk1"/>
                          </a:solidFill>
                          <a:effectLst/>
                          <a:latin typeface="+mn-lt"/>
                          <a:ea typeface="+mn-ea"/>
                          <a:cs typeface="+mn-cs"/>
                        </a:rPr>
                        <a:t>)</a:t>
                      </a:r>
                      <a:r>
                        <a:rPr lang="en-CY" sz="1200" dirty="0">
                          <a:effectLst/>
                        </a:rPr>
                        <a:t> </a:t>
                      </a:r>
                      <a:endParaRPr lang="en-CY" sz="1200" kern="1200" dirty="0">
                        <a:solidFill>
                          <a:schemeClr val="dk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l-GR" sz="1400" kern="1200" dirty="0">
                          <a:solidFill>
                            <a:schemeClr val="dk1"/>
                          </a:solidFill>
                          <a:effectLst/>
                          <a:latin typeface="+mn-lt"/>
                          <a:ea typeface="+mn-ea"/>
                          <a:cs typeface="+mn-cs"/>
                        </a:rPr>
                        <a:t>40mg/</a:t>
                      </a:r>
                      <a:r>
                        <a:rPr lang="el-GR" sz="1400" kern="1200" dirty="0" err="1">
                          <a:solidFill>
                            <a:schemeClr val="dk1"/>
                          </a:solidFill>
                          <a:effectLst/>
                          <a:latin typeface="+mn-lt"/>
                          <a:ea typeface="+mn-ea"/>
                          <a:cs typeface="+mn-cs"/>
                        </a:rPr>
                        <a:t>kg</a:t>
                      </a:r>
                      <a:r>
                        <a:rPr lang="el-GR" sz="1400" kern="1200" dirty="0">
                          <a:solidFill>
                            <a:schemeClr val="dk1"/>
                          </a:solidFill>
                          <a:effectLst/>
                          <a:latin typeface="+mn-lt"/>
                          <a:ea typeface="+mn-ea"/>
                          <a:cs typeface="+mn-cs"/>
                        </a:rPr>
                        <a:t> ξηράς ουσίας</a:t>
                      </a:r>
                      <a:r>
                        <a:rPr lang="en-CY" sz="1400" kern="1200" dirty="0">
                          <a:solidFill>
                            <a:schemeClr val="dk1"/>
                          </a:solidFill>
                          <a:effectLst/>
                          <a:latin typeface="+mn-lt"/>
                          <a:ea typeface="+mn-ea"/>
                          <a:cs typeface="+mn-cs"/>
                        </a:rPr>
                        <a:t> </a:t>
                      </a:r>
                      <a:endParaRPr lang="el-GR" sz="1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343943027"/>
                  </a:ext>
                </a:extLst>
              </a:tr>
            </a:tbl>
          </a:graphicData>
        </a:graphic>
      </p:graphicFrame>
    </p:spTree>
    <p:extLst>
      <p:ext uri="{BB962C8B-B14F-4D97-AF65-F5344CB8AC3E}">
        <p14:creationId xmlns:p14="http://schemas.microsoft.com/office/powerpoint/2010/main" val="1332594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35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Αξιολόγηση του στερεού προϊόντος</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468313" y="1991818"/>
            <a:ext cx="8135937" cy="411844"/>
          </a:xfrm>
          <a:prstGeom prst="rect">
            <a:avLst/>
          </a:prstGeom>
          <a:noFill/>
        </p:spPr>
        <p:txBody>
          <a:bodyPr wrap="square" rtlCol="0">
            <a:spAutoFit/>
          </a:bodyPr>
          <a:lstStyle/>
          <a:p>
            <a:pPr>
              <a:lnSpc>
                <a:spcPct val="150000"/>
              </a:lnSpc>
              <a:spcBef>
                <a:spcPts val="200"/>
              </a:spcBef>
              <a:spcAft>
                <a:spcPts val="200"/>
              </a:spcAft>
            </a:pPr>
            <a:r>
              <a:rPr lang="el-GR" sz="1600" b="1" dirty="0"/>
              <a:t>Κριτήρια ταξινόμησης χωνεύματος ως βελτιωτικό εδάφους</a:t>
            </a:r>
          </a:p>
        </p:txBody>
      </p:sp>
      <p:graphicFrame>
        <p:nvGraphicFramePr>
          <p:cNvPr id="6" name="Table 5">
            <a:extLst>
              <a:ext uri="{FF2B5EF4-FFF2-40B4-BE49-F238E27FC236}">
                <a16:creationId xmlns:a16="http://schemas.microsoft.com/office/drawing/2014/main" id="{16081900-E379-D647-9F73-925BD976C9BB}"/>
              </a:ext>
            </a:extLst>
          </p:cNvPr>
          <p:cNvGraphicFramePr>
            <a:graphicFrameLocks noGrp="1"/>
          </p:cNvGraphicFramePr>
          <p:nvPr/>
        </p:nvGraphicFramePr>
        <p:xfrm>
          <a:off x="468312" y="2612162"/>
          <a:ext cx="8084542" cy="2091158"/>
        </p:xfrm>
        <a:graphic>
          <a:graphicData uri="http://schemas.openxmlformats.org/drawingml/2006/table">
            <a:tbl>
              <a:tblPr firstRow="1" bandRow="1">
                <a:tableStyleId>{5C22544A-7EE6-4342-B048-85BDC9FD1C3A}</a:tableStyleId>
              </a:tblPr>
              <a:tblGrid>
                <a:gridCol w="4042271">
                  <a:extLst>
                    <a:ext uri="{9D8B030D-6E8A-4147-A177-3AD203B41FA5}">
                      <a16:colId xmlns:a16="http://schemas.microsoft.com/office/drawing/2014/main" val="1974350915"/>
                    </a:ext>
                  </a:extLst>
                </a:gridCol>
                <a:gridCol w="4042271">
                  <a:extLst>
                    <a:ext uri="{9D8B030D-6E8A-4147-A177-3AD203B41FA5}">
                      <a16:colId xmlns:a16="http://schemas.microsoft.com/office/drawing/2014/main" val="1275960256"/>
                    </a:ext>
                  </a:extLst>
                </a:gridCol>
              </a:tblGrid>
              <a:tr h="418727">
                <a:tc>
                  <a:txBody>
                    <a:bodyPr/>
                    <a:lstStyle/>
                    <a:p>
                      <a:pPr algn="ctr"/>
                      <a:r>
                        <a:rPr lang="el-GR" b="1" dirty="0"/>
                        <a:t>Παρ</a:t>
                      </a:r>
                      <a:r>
                        <a:rPr lang="en-CY" b="1" dirty="0"/>
                        <a:t>ά</a:t>
                      </a:r>
                      <a:r>
                        <a:rPr lang="el-GR" b="1" dirty="0" err="1"/>
                        <a:t>μετρος</a:t>
                      </a:r>
                      <a:endParaRPr lang="en-CY" b="1" dirty="0"/>
                    </a:p>
                  </a:txBody>
                  <a:tcPr/>
                </a:tc>
                <a:tc>
                  <a:txBody>
                    <a:bodyPr/>
                    <a:lstStyle/>
                    <a:p>
                      <a:pPr algn="ctr"/>
                      <a:r>
                        <a:rPr lang="el-GR" b="1" dirty="0"/>
                        <a:t>Οριακή τιμή</a:t>
                      </a:r>
                      <a:endParaRPr lang="en-CY" b="1" dirty="0"/>
                    </a:p>
                  </a:txBody>
                  <a:tcPr/>
                </a:tc>
                <a:extLst>
                  <a:ext uri="{0D108BD9-81ED-4DB2-BD59-A6C34878D82A}">
                    <a16:rowId xmlns:a16="http://schemas.microsoft.com/office/drawing/2014/main" val="2473903779"/>
                  </a:ext>
                </a:extLst>
              </a:tr>
              <a:tr h="309894">
                <a:tc>
                  <a:txBody>
                    <a:bodyPr/>
                    <a:lstStyle/>
                    <a:p>
                      <a:pPr algn="ctr"/>
                      <a:r>
                        <a:rPr lang="en-US" sz="1600" kern="1200" dirty="0">
                          <a:solidFill>
                            <a:schemeClr val="dk1"/>
                          </a:solidFill>
                          <a:effectLst/>
                          <a:latin typeface="+mn-lt"/>
                          <a:ea typeface="+mn-ea"/>
                          <a:cs typeface="+mn-cs"/>
                        </a:rPr>
                        <a:t>Cu</a:t>
                      </a:r>
                      <a:r>
                        <a:rPr lang="en-CY" sz="1600" kern="1200" dirty="0">
                          <a:solidFill>
                            <a:schemeClr val="dk1"/>
                          </a:solidFill>
                          <a:effectLst/>
                          <a:latin typeface="+mn-lt"/>
                          <a:ea typeface="+mn-ea"/>
                          <a:cs typeface="+mn-cs"/>
                        </a:rPr>
                        <a:t>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solidFill>
                            <a:schemeClr val="dk1"/>
                          </a:solidFill>
                          <a:effectLst/>
                          <a:latin typeface="+mn-lt"/>
                          <a:ea typeface="+mn-ea"/>
                          <a:cs typeface="+mn-cs"/>
                        </a:rPr>
                        <a:t>300 </a:t>
                      </a:r>
                      <a:r>
                        <a:rPr lang="en-US" sz="1600" kern="1200" dirty="0">
                          <a:solidFill>
                            <a:schemeClr val="dk1"/>
                          </a:solidFill>
                          <a:effectLst/>
                          <a:latin typeface="+mn-lt"/>
                          <a:ea typeface="+mn-ea"/>
                          <a:cs typeface="+mn-cs"/>
                        </a:rPr>
                        <a:t>mg</a:t>
                      </a:r>
                      <a:r>
                        <a:rPr lang="el-GR" sz="1600" kern="1200" dirty="0">
                          <a:solidFill>
                            <a:schemeClr val="dk1"/>
                          </a:solidFill>
                          <a:effectLst/>
                          <a:latin typeface="+mn-lt"/>
                          <a:ea typeface="+mn-ea"/>
                          <a:cs typeface="+mn-cs"/>
                        </a:rPr>
                        <a:t>/</a:t>
                      </a:r>
                      <a:r>
                        <a:rPr lang="en-US" sz="1600" kern="1200" dirty="0">
                          <a:solidFill>
                            <a:schemeClr val="dk1"/>
                          </a:solidFill>
                          <a:effectLst/>
                          <a:latin typeface="+mn-lt"/>
                          <a:ea typeface="+mn-ea"/>
                          <a:cs typeface="+mn-cs"/>
                        </a:rPr>
                        <a:t>kg</a:t>
                      </a:r>
                      <a:r>
                        <a:rPr lang="el-GR" sz="1600" kern="1200" dirty="0">
                          <a:solidFill>
                            <a:schemeClr val="dk1"/>
                          </a:solidFill>
                          <a:effectLst/>
                          <a:latin typeface="+mn-lt"/>
                          <a:ea typeface="+mn-ea"/>
                          <a:cs typeface="+mn-cs"/>
                        </a:rPr>
                        <a:t> ξηράς ουσίας</a:t>
                      </a:r>
                      <a:r>
                        <a:rPr lang="en-CY" sz="1600" kern="1200" dirty="0">
                          <a:solidFill>
                            <a:schemeClr val="dk1"/>
                          </a:solidFill>
                          <a:effectLst/>
                          <a:latin typeface="+mn-lt"/>
                          <a:ea typeface="+mn-ea"/>
                          <a:cs typeface="+mn-cs"/>
                        </a:rPr>
                        <a:t> </a:t>
                      </a:r>
                    </a:p>
                  </a:txBody>
                  <a:tcPr anchor="ctr"/>
                </a:tc>
                <a:extLst>
                  <a:ext uri="{0D108BD9-81ED-4DB2-BD59-A6C34878D82A}">
                    <a16:rowId xmlns:a16="http://schemas.microsoft.com/office/drawing/2014/main" val="3336861413"/>
                  </a:ext>
                </a:extLst>
              </a:tr>
              <a:tr h="314736">
                <a:tc>
                  <a:txBody>
                    <a:bodyPr/>
                    <a:lstStyle/>
                    <a:p>
                      <a:pPr marL="0" algn="ctr" defTabSz="914400" rtl="0" eaLnBrk="1" latinLnBrk="0" hangingPunct="1">
                        <a:lnSpc>
                          <a:spcPct val="107000"/>
                        </a:lnSpc>
                        <a:spcAft>
                          <a:spcPts val="800"/>
                        </a:spcAft>
                      </a:pPr>
                      <a:r>
                        <a:rPr lang="en-US" sz="1600" kern="1200" dirty="0">
                          <a:solidFill>
                            <a:schemeClr val="dk1"/>
                          </a:solidFill>
                          <a:effectLst/>
                          <a:latin typeface="+mn-lt"/>
                          <a:ea typeface="+mn-ea"/>
                          <a:cs typeface="+mn-cs"/>
                        </a:rPr>
                        <a:t>Zn</a:t>
                      </a:r>
                      <a:r>
                        <a:rPr lang="en-CY" sz="1600" kern="1200" dirty="0">
                          <a:solidFill>
                            <a:schemeClr val="dk1"/>
                          </a:solidFill>
                          <a:effectLst/>
                          <a:latin typeface="+mn-lt"/>
                          <a:ea typeface="+mn-ea"/>
                          <a:cs typeface="+mn-cs"/>
                        </a:rPr>
                        <a:t> </a:t>
                      </a:r>
                    </a:p>
                  </a:txBody>
                  <a:tcPr marL="68580" marR="68580" marT="0" marB="0" anchor="ct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l-GR" sz="1600" kern="1200" dirty="0">
                          <a:solidFill>
                            <a:schemeClr val="dk1"/>
                          </a:solidFill>
                          <a:effectLst/>
                          <a:latin typeface="+mn-lt"/>
                          <a:ea typeface="+mn-ea"/>
                          <a:cs typeface="+mn-cs"/>
                        </a:rPr>
                        <a:t>800 </a:t>
                      </a:r>
                      <a:r>
                        <a:rPr lang="en-US" sz="1600" kern="1200" dirty="0">
                          <a:solidFill>
                            <a:schemeClr val="dk1"/>
                          </a:solidFill>
                          <a:effectLst/>
                          <a:latin typeface="+mn-lt"/>
                          <a:ea typeface="+mn-ea"/>
                          <a:cs typeface="+mn-cs"/>
                        </a:rPr>
                        <a:t>mg</a:t>
                      </a:r>
                      <a:r>
                        <a:rPr lang="el-GR" sz="1600" kern="1200" dirty="0">
                          <a:solidFill>
                            <a:schemeClr val="dk1"/>
                          </a:solidFill>
                          <a:effectLst/>
                          <a:latin typeface="+mn-lt"/>
                          <a:ea typeface="+mn-ea"/>
                          <a:cs typeface="+mn-cs"/>
                        </a:rPr>
                        <a:t>/</a:t>
                      </a:r>
                      <a:r>
                        <a:rPr lang="en-US" sz="1600" kern="1200" dirty="0">
                          <a:solidFill>
                            <a:schemeClr val="dk1"/>
                          </a:solidFill>
                          <a:effectLst/>
                          <a:latin typeface="+mn-lt"/>
                          <a:ea typeface="+mn-ea"/>
                          <a:cs typeface="+mn-cs"/>
                        </a:rPr>
                        <a:t>kg</a:t>
                      </a:r>
                      <a:r>
                        <a:rPr lang="en-CY" sz="1600" kern="1200" dirty="0">
                          <a:solidFill>
                            <a:schemeClr val="dk1"/>
                          </a:solidFill>
                          <a:effectLst/>
                          <a:latin typeface="+mn-lt"/>
                          <a:ea typeface="+mn-ea"/>
                          <a:cs typeface="+mn-cs"/>
                        </a:rPr>
                        <a:t> </a:t>
                      </a:r>
                      <a:r>
                        <a:rPr lang="el-GR" sz="1600" kern="1200" dirty="0">
                          <a:solidFill>
                            <a:schemeClr val="dk1"/>
                          </a:solidFill>
                          <a:effectLst/>
                          <a:latin typeface="+mn-lt"/>
                          <a:ea typeface="+mn-ea"/>
                          <a:cs typeface="+mn-cs"/>
                        </a:rPr>
                        <a:t>ξηράς ουσίας</a:t>
                      </a:r>
                    </a:p>
                  </a:txBody>
                  <a:tcPr anchor="ctr"/>
                </a:tc>
                <a:extLst>
                  <a:ext uri="{0D108BD9-81ED-4DB2-BD59-A6C34878D82A}">
                    <a16:rowId xmlns:a16="http://schemas.microsoft.com/office/drawing/2014/main" val="3736651240"/>
                  </a:ext>
                </a:extLst>
              </a:tr>
              <a:tr h="314736">
                <a:tc>
                  <a:txBody>
                    <a:bodyPr/>
                    <a:lstStyle/>
                    <a:p>
                      <a:pPr marL="0" algn="ctr" defTabSz="914400" rtl="0" eaLnBrk="1" latinLnBrk="0" hangingPunct="1">
                        <a:lnSpc>
                          <a:spcPct val="107000"/>
                        </a:lnSpc>
                        <a:spcAft>
                          <a:spcPts val="800"/>
                        </a:spcAft>
                      </a:pPr>
                      <a:r>
                        <a:rPr lang="en-US" sz="1600" kern="1200" dirty="0">
                          <a:solidFill>
                            <a:schemeClr val="dk1"/>
                          </a:solidFill>
                          <a:effectLst/>
                          <a:latin typeface="+mn-lt"/>
                          <a:ea typeface="+mn-ea"/>
                          <a:cs typeface="+mn-cs"/>
                        </a:rPr>
                        <a:t>Salmonella </a:t>
                      </a:r>
                      <a:r>
                        <a:rPr lang="en-US" sz="1600" kern="1200" dirty="0" err="1">
                          <a:solidFill>
                            <a:schemeClr val="dk1"/>
                          </a:solidFill>
                          <a:effectLst/>
                          <a:latin typeface="+mn-lt"/>
                          <a:ea typeface="+mn-ea"/>
                          <a:cs typeface="+mn-cs"/>
                        </a:rPr>
                        <a:t>spp</a:t>
                      </a:r>
                      <a:r>
                        <a:rPr lang="el-GR" sz="1600" kern="1200" dirty="0">
                          <a:solidFill>
                            <a:schemeClr val="dk1"/>
                          </a:solidFill>
                          <a:effectLst/>
                          <a:latin typeface="+mn-lt"/>
                          <a:ea typeface="+mn-ea"/>
                          <a:cs typeface="+mn-cs"/>
                        </a:rPr>
                        <a:t>.</a:t>
                      </a:r>
                      <a:r>
                        <a:rPr lang="en-CY" sz="1600" kern="1200" dirty="0">
                          <a:solidFill>
                            <a:schemeClr val="dk1"/>
                          </a:solidFill>
                          <a:effectLst/>
                          <a:latin typeface="+mn-lt"/>
                          <a:ea typeface="+mn-ea"/>
                          <a:cs typeface="+mn-cs"/>
                        </a:rPr>
                        <a:t> </a:t>
                      </a:r>
                    </a:p>
                  </a:txBody>
                  <a:tcPr marL="68580" marR="68580" marT="0" marB="0" anchor="ctr"/>
                </a:tc>
                <a:tc>
                  <a:txBody>
                    <a:bodyPr/>
                    <a:lstStyle/>
                    <a:p>
                      <a:pPr marL="0" algn="ctr" defTabSz="914400" rtl="0" eaLnBrk="1" latinLnBrk="0" hangingPunct="1">
                        <a:lnSpc>
                          <a:spcPct val="107000"/>
                        </a:lnSpc>
                        <a:spcAft>
                          <a:spcPts val="800"/>
                        </a:spcAft>
                      </a:pPr>
                      <a:r>
                        <a:rPr lang="el-GR" sz="1600" kern="1200" dirty="0">
                          <a:solidFill>
                            <a:schemeClr val="dk1"/>
                          </a:solidFill>
                          <a:effectLst/>
                          <a:latin typeface="+mn-lt"/>
                          <a:ea typeface="+mn-ea"/>
                          <a:cs typeface="+mn-cs"/>
                        </a:rPr>
                        <a:t>0 σε δείγμα βάρους 25 </a:t>
                      </a:r>
                      <a:r>
                        <a:rPr lang="el-GR" sz="1600" kern="1200" dirty="0" err="1">
                          <a:solidFill>
                            <a:schemeClr val="dk1"/>
                          </a:solidFill>
                          <a:effectLst/>
                          <a:latin typeface="+mn-lt"/>
                          <a:ea typeface="+mn-ea"/>
                          <a:cs typeface="+mn-cs"/>
                        </a:rPr>
                        <a:t>γρ</a:t>
                      </a:r>
                      <a:r>
                        <a:rPr lang="el-GR" sz="1600" kern="1200" dirty="0">
                          <a:solidFill>
                            <a:schemeClr val="dk1"/>
                          </a:solidFill>
                          <a:effectLst/>
                          <a:latin typeface="+mn-lt"/>
                          <a:ea typeface="+mn-ea"/>
                          <a:cs typeface="+mn-cs"/>
                        </a:rPr>
                        <a:t>.</a:t>
                      </a:r>
                      <a:endParaRPr lang="en-CY" sz="16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052506834"/>
                  </a:ext>
                </a:extLst>
              </a:tr>
              <a:tr h="314736">
                <a:tc>
                  <a:txBody>
                    <a:bodyPr/>
                    <a:lstStyle/>
                    <a:p>
                      <a:pPr marL="0" algn="ctr" defTabSz="914400" rtl="0" eaLnBrk="1" latinLnBrk="0" hangingPunct="1">
                        <a:lnSpc>
                          <a:spcPct val="107000"/>
                        </a:lnSpc>
                        <a:spcAft>
                          <a:spcPts val="800"/>
                        </a:spcAft>
                      </a:pPr>
                      <a:r>
                        <a:rPr lang="en-US" sz="1600" kern="1200" dirty="0">
                          <a:solidFill>
                            <a:schemeClr val="dk1"/>
                          </a:solidFill>
                          <a:effectLst/>
                          <a:latin typeface="+mn-lt"/>
                          <a:ea typeface="+mn-ea"/>
                          <a:cs typeface="+mn-cs"/>
                        </a:rPr>
                        <a:t>Escherichia coli </a:t>
                      </a:r>
                      <a:endParaRPr lang="en-CY" sz="1600" kern="1200" dirty="0">
                        <a:solidFill>
                          <a:schemeClr val="dk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l-GR" sz="1600" kern="1200" dirty="0">
                          <a:solidFill>
                            <a:schemeClr val="dk1"/>
                          </a:solidFill>
                          <a:effectLst/>
                          <a:latin typeface="+mn-lt"/>
                          <a:ea typeface="+mn-ea"/>
                          <a:cs typeface="+mn-cs"/>
                        </a:rPr>
                        <a:t>1000 </a:t>
                      </a:r>
                      <a:r>
                        <a:rPr lang="en-US" sz="1600" kern="1200" dirty="0">
                          <a:solidFill>
                            <a:schemeClr val="dk1"/>
                          </a:solidFill>
                          <a:effectLst/>
                          <a:latin typeface="+mn-lt"/>
                          <a:ea typeface="+mn-ea"/>
                          <a:cs typeface="+mn-cs"/>
                        </a:rPr>
                        <a:t>CFU</a:t>
                      </a:r>
                      <a:r>
                        <a:rPr lang="el-GR" sz="1600" kern="1200" dirty="0">
                          <a:solidFill>
                            <a:schemeClr val="dk1"/>
                          </a:solidFill>
                          <a:effectLst/>
                          <a:latin typeface="+mn-lt"/>
                          <a:ea typeface="+mn-ea"/>
                          <a:cs typeface="+mn-cs"/>
                        </a:rPr>
                        <a:t>/</a:t>
                      </a:r>
                      <a:r>
                        <a:rPr lang="en-US" sz="1600" kern="1200" dirty="0">
                          <a:solidFill>
                            <a:schemeClr val="dk1"/>
                          </a:solidFill>
                          <a:effectLst/>
                          <a:latin typeface="+mn-lt"/>
                          <a:ea typeface="+mn-ea"/>
                          <a:cs typeface="+mn-cs"/>
                        </a:rPr>
                        <a:t>g </a:t>
                      </a:r>
                      <a:endParaRPr lang="el-GR" sz="16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974577238"/>
                  </a:ext>
                </a:extLst>
              </a:tr>
              <a:tr h="314736">
                <a:tc>
                  <a:txBody>
                    <a:bodyPr/>
                    <a:lstStyle/>
                    <a:p>
                      <a:pPr marL="0" algn="ctr" defTabSz="914400" rtl="0" eaLnBrk="1" latinLnBrk="0" hangingPunct="1">
                        <a:lnSpc>
                          <a:spcPct val="107000"/>
                        </a:lnSpc>
                        <a:spcAft>
                          <a:spcPts val="800"/>
                        </a:spcAft>
                      </a:pPr>
                      <a:r>
                        <a:rPr lang="en-US" sz="1600" kern="1200" dirty="0" err="1">
                          <a:solidFill>
                            <a:schemeClr val="dk1"/>
                          </a:solidFill>
                          <a:effectLst/>
                          <a:latin typeface="+mn-lt"/>
                          <a:ea typeface="+mn-ea"/>
                          <a:cs typeface="+mn-cs"/>
                        </a:rPr>
                        <a:t>Enterococcaceae</a:t>
                      </a:r>
                      <a:r>
                        <a:rPr lang="en-CY" sz="1600" kern="1200" dirty="0">
                          <a:solidFill>
                            <a:schemeClr val="dk1"/>
                          </a:solidFill>
                          <a:effectLst/>
                          <a:latin typeface="+mn-lt"/>
                          <a:ea typeface="+mn-ea"/>
                          <a:cs typeface="+mn-cs"/>
                        </a:rPr>
                        <a:t> </a:t>
                      </a:r>
                    </a:p>
                  </a:txBody>
                  <a:tcPr marL="68580" marR="68580" marT="0" marB="0" anchor="ct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l-GR" sz="1600" kern="1200" dirty="0">
                          <a:solidFill>
                            <a:schemeClr val="dk1"/>
                          </a:solidFill>
                          <a:effectLst/>
                          <a:latin typeface="+mn-lt"/>
                          <a:ea typeface="+mn-ea"/>
                          <a:cs typeface="+mn-cs"/>
                        </a:rPr>
                        <a:t>1000 </a:t>
                      </a:r>
                      <a:r>
                        <a:rPr lang="en-US" sz="1600" kern="1200" dirty="0">
                          <a:solidFill>
                            <a:schemeClr val="dk1"/>
                          </a:solidFill>
                          <a:effectLst/>
                          <a:latin typeface="+mn-lt"/>
                          <a:ea typeface="+mn-ea"/>
                          <a:cs typeface="+mn-cs"/>
                        </a:rPr>
                        <a:t>CFU</a:t>
                      </a:r>
                      <a:r>
                        <a:rPr lang="el-GR" sz="1600" kern="1200" dirty="0">
                          <a:solidFill>
                            <a:schemeClr val="dk1"/>
                          </a:solidFill>
                          <a:effectLst/>
                          <a:latin typeface="+mn-lt"/>
                          <a:ea typeface="+mn-ea"/>
                          <a:cs typeface="+mn-cs"/>
                        </a:rPr>
                        <a:t>/</a:t>
                      </a:r>
                      <a:r>
                        <a:rPr lang="en-US" sz="1600" kern="1200" dirty="0">
                          <a:solidFill>
                            <a:schemeClr val="dk1"/>
                          </a:solidFill>
                          <a:effectLst/>
                          <a:latin typeface="+mn-lt"/>
                          <a:ea typeface="+mn-ea"/>
                          <a:cs typeface="+mn-cs"/>
                        </a:rPr>
                        <a:t>g </a:t>
                      </a:r>
                      <a:endParaRPr lang="el-GR" sz="16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343943027"/>
                  </a:ext>
                </a:extLst>
              </a:tr>
            </a:tbl>
          </a:graphicData>
        </a:graphic>
      </p:graphicFrame>
    </p:spTree>
    <p:extLst>
      <p:ext uri="{BB962C8B-B14F-4D97-AF65-F5344CB8AC3E}">
        <p14:creationId xmlns:p14="http://schemas.microsoft.com/office/powerpoint/2010/main" val="3492543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35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Αξιολόγηση του στερεού προϊόντος</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504031" y="1991818"/>
            <a:ext cx="8135937" cy="1925079"/>
          </a:xfrm>
          <a:prstGeom prst="rect">
            <a:avLst/>
          </a:prstGeom>
          <a:noFill/>
        </p:spPr>
        <p:txBody>
          <a:bodyPr wrap="square" rtlCol="0">
            <a:spAutoFit/>
          </a:bodyPr>
          <a:lstStyle/>
          <a:p>
            <a:pPr>
              <a:spcAft>
                <a:spcPts val="600"/>
              </a:spcAft>
            </a:pPr>
            <a:r>
              <a:rPr lang="el-GR" sz="1600" b="1" dirty="0"/>
              <a:t>Μέθοδοι αξιολόγησης στερεού χωνεύματος από την ομάδα μελέτης:</a:t>
            </a:r>
          </a:p>
          <a:p>
            <a:pPr>
              <a:spcAft>
                <a:spcPts val="600"/>
              </a:spcAft>
            </a:pPr>
            <a:r>
              <a:rPr lang="el-GR" sz="1600" dirty="0"/>
              <a:t> </a:t>
            </a:r>
          </a:p>
          <a:p>
            <a:pPr marL="285750" indent="-285750">
              <a:lnSpc>
                <a:spcPct val="150000"/>
              </a:lnSpc>
              <a:spcBef>
                <a:spcPts val="200"/>
              </a:spcBef>
              <a:spcAft>
                <a:spcPts val="200"/>
              </a:spcAft>
              <a:buFont typeface="Wingdings" pitchFamily="2" charset="2"/>
              <a:buChar char="Ø"/>
            </a:pPr>
            <a:r>
              <a:rPr lang="el-GR" sz="1600" dirty="0"/>
              <a:t>Αξιολόγηση μέσω πειραματικής προσέγγισης</a:t>
            </a:r>
          </a:p>
          <a:p>
            <a:pPr>
              <a:lnSpc>
                <a:spcPct val="150000"/>
              </a:lnSpc>
              <a:spcBef>
                <a:spcPts val="200"/>
              </a:spcBef>
              <a:spcAft>
                <a:spcPts val="200"/>
              </a:spcAft>
            </a:pPr>
            <a:endParaRPr lang="el-GR" sz="1600" dirty="0"/>
          </a:p>
          <a:p>
            <a:pPr marL="285750" lvl="0" indent="-285750">
              <a:lnSpc>
                <a:spcPct val="150000"/>
              </a:lnSpc>
              <a:spcBef>
                <a:spcPts val="200"/>
              </a:spcBef>
              <a:spcAft>
                <a:spcPts val="200"/>
              </a:spcAft>
              <a:buFont typeface="Wingdings" pitchFamily="2" charset="2"/>
              <a:buChar char="Ø"/>
            </a:pPr>
            <a:r>
              <a:rPr lang="el-GR" sz="1600" dirty="0"/>
              <a:t>Αξιολόγηση του χωνεύματος ως προς τη χημική/ μικροβιακή σύσταση</a:t>
            </a:r>
            <a:endParaRPr lang="en-US" sz="1600" dirty="0"/>
          </a:p>
        </p:txBody>
      </p:sp>
    </p:spTree>
    <p:extLst>
      <p:ext uri="{BB962C8B-B14F-4D97-AF65-F5344CB8AC3E}">
        <p14:creationId xmlns:p14="http://schemas.microsoft.com/office/powerpoint/2010/main" val="290771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dissolv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dissolv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359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Αξιολόγηση του στερεού προϊόντος</a:t>
            </a:r>
            <a:r>
              <a:rPr lang="en-US" dirty="0"/>
              <a:t> – </a:t>
            </a:r>
            <a:r>
              <a:rPr lang="el-GR" dirty="0"/>
              <a:t>Πειραματική προσέγγιση</a:t>
            </a:r>
            <a:endParaRPr lang="en-GB" dirty="0"/>
          </a:p>
        </p:txBody>
      </p:sp>
      <p:pic>
        <p:nvPicPr>
          <p:cNvPr id="2" name="Picture 1">
            <a:extLst>
              <a:ext uri="{FF2B5EF4-FFF2-40B4-BE49-F238E27FC236}">
                <a16:creationId xmlns:a16="http://schemas.microsoft.com/office/drawing/2014/main" id="{23788FD8-AF6B-694A-9F26-21E81E830BC5}"/>
              </a:ext>
            </a:extLst>
          </p:cNvPr>
          <p:cNvPicPr>
            <a:picLocks noChangeAspect="1"/>
          </p:cNvPicPr>
          <p:nvPr/>
        </p:nvPicPr>
        <p:blipFill>
          <a:blip r:embed="rId5"/>
          <a:stretch>
            <a:fillRect/>
          </a:stretch>
        </p:blipFill>
        <p:spPr>
          <a:xfrm>
            <a:off x="1624989" y="2291983"/>
            <a:ext cx="5822584" cy="3585289"/>
          </a:xfrm>
          <a:prstGeom prst="rect">
            <a:avLst/>
          </a:prstGeom>
        </p:spPr>
      </p:pic>
    </p:spTree>
    <p:extLst>
      <p:ext uri="{BB962C8B-B14F-4D97-AF65-F5344CB8AC3E}">
        <p14:creationId xmlns:p14="http://schemas.microsoft.com/office/powerpoint/2010/main" val="1313155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359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Αξιολόγηση του στερεού προϊόντος</a:t>
            </a:r>
            <a:r>
              <a:rPr lang="en-US" dirty="0"/>
              <a:t> – </a:t>
            </a:r>
            <a:r>
              <a:rPr lang="el-GR" dirty="0"/>
              <a:t>Χημικές αναλύσεις</a:t>
            </a:r>
            <a:endParaRPr lang="en-GB" dirty="0"/>
          </a:p>
        </p:txBody>
      </p:sp>
      <p:sp>
        <p:nvSpPr>
          <p:cNvPr id="7" name="TextBox 6">
            <a:extLst>
              <a:ext uri="{FF2B5EF4-FFF2-40B4-BE49-F238E27FC236}">
                <a16:creationId xmlns:a16="http://schemas.microsoft.com/office/drawing/2014/main" id="{9077AD7D-4FC3-914A-9234-EDD1860C1F0C}"/>
              </a:ext>
            </a:extLst>
          </p:cNvPr>
          <p:cNvSpPr txBox="1"/>
          <p:nvPr/>
        </p:nvSpPr>
        <p:spPr>
          <a:xfrm>
            <a:off x="539750" y="2508064"/>
            <a:ext cx="8135937" cy="2361096"/>
          </a:xfrm>
          <a:prstGeom prst="rect">
            <a:avLst/>
          </a:prstGeom>
          <a:noFill/>
        </p:spPr>
        <p:txBody>
          <a:bodyPr wrap="square" rtlCol="0">
            <a:spAutoFit/>
          </a:bodyPr>
          <a:lstStyle/>
          <a:p>
            <a:pPr marL="285750" indent="-285750">
              <a:lnSpc>
                <a:spcPct val="150000"/>
              </a:lnSpc>
              <a:spcBef>
                <a:spcPts val="200"/>
              </a:spcBef>
              <a:spcAft>
                <a:spcPts val="200"/>
              </a:spcAft>
              <a:buFont typeface="Wingdings" pitchFamily="2" charset="2"/>
              <a:buChar char="Ø"/>
            </a:pPr>
            <a:r>
              <a:rPr lang="el-GR" sz="1600" dirty="0"/>
              <a:t>Πραγματοποιήθηκαν συνολικά 11 σετ δειγματοληψίας από όλα τα στάδια της διεργασίας σε διάφορα χρονικά διαστήματα</a:t>
            </a:r>
          </a:p>
          <a:p>
            <a:pPr marL="285750" lvl="0" indent="-285750">
              <a:lnSpc>
                <a:spcPct val="150000"/>
              </a:lnSpc>
              <a:spcBef>
                <a:spcPts val="200"/>
              </a:spcBef>
              <a:spcAft>
                <a:spcPts val="200"/>
              </a:spcAft>
              <a:buFont typeface="Wingdings" pitchFamily="2" charset="2"/>
              <a:buChar char="Ø"/>
            </a:pPr>
            <a:r>
              <a:rPr lang="el-GR" sz="1600" dirty="0"/>
              <a:t>Οι δειγματοληψίες πραγματοποιήθηκαν από προσωπικό του Τμήματος Περιβάλλοντος, σύμφωνα με το Πρωτόκολλο Δειγματοληψίας </a:t>
            </a:r>
          </a:p>
          <a:p>
            <a:pPr marL="285750" indent="-285750">
              <a:lnSpc>
                <a:spcPct val="150000"/>
              </a:lnSpc>
              <a:spcBef>
                <a:spcPts val="200"/>
              </a:spcBef>
              <a:spcAft>
                <a:spcPts val="200"/>
              </a:spcAft>
              <a:buFont typeface="Wingdings" pitchFamily="2" charset="2"/>
              <a:buChar char="Ø"/>
            </a:pPr>
            <a:r>
              <a:rPr lang="el-GR" sz="1600" dirty="0"/>
              <a:t>Οι χημικές αναλύσεις πραγματοποιήθηκαν από προσωπικό του ΤΕΠΑΚ, σε εργαστήριο του ιδρύματος. </a:t>
            </a:r>
            <a:endParaRPr lang="en-US" sz="1600" dirty="0"/>
          </a:p>
        </p:txBody>
      </p:sp>
    </p:spTree>
    <p:extLst>
      <p:ext uri="{BB962C8B-B14F-4D97-AF65-F5344CB8AC3E}">
        <p14:creationId xmlns:p14="http://schemas.microsoft.com/office/powerpoint/2010/main" val="3395384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359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Αξιολόγηση του στερεού προϊόντος</a:t>
            </a:r>
            <a:r>
              <a:rPr lang="en-US" dirty="0"/>
              <a:t> – </a:t>
            </a:r>
            <a:r>
              <a:rPr lang="el-GR" dirty="0"/>
              <a:t>Χημικές αναλύσεις</a:t>
            </a:r>
            <a:endParaRPr lang="en-GB" dirty="0"/>
          </a:p>
        </p:txBody>
      </p:sp>
      <p:sp>
        <p:nvSpPr>
          <p:cNvPr id="7" name="TextBox 6">
            <a:extLst>
              <a:ext uri="{FF2B5EF4-FFF2-40B4-BE49-F238E27FC236}">
                <a16:creationId xmlns:a16="http://schemas.microsoft.com/office/drawing/2014/main" id="{9077AD7D-4FC3-914A-9234-EDD1860C1F0C}"/>
              </a:ext>
            </a:extLst>
          </p:cNvPr>
          <p:cNvSpPr txBox="1"/>
          <p:nvPr/>
        </p:nvSpPr>
        <p:spPr>
          <a:xfrm>
            <a:off x="539750" y="2275761"/>
            <a:ext cx="8135937" cy="3469091"/>
          </a:xfrm>
          <a:prstGeom prst="rect">
            <a:avLst/>
          </a:prstGeom>
          <a:noFill/>
        </p:spPr>
        <p:txBody>
          <a:bodyPr wrap="square" rtlCol="0">
            <a:spAutoFit/>
          </a:bodyPr>
          <a:lstStyle/>
          <a:p>
            <a:pPr>
              <a:lnSpc>
                <a:spcPct val="150000"/>
              </a:lnSpc>
              <a:spcBef>
                <a:spcPts val="200"/>
              </a:spcBef>
              <a:spcAft>
                <a:spcPts val="200"/>
              </a:spcAft>
            </a:pPr>
            <a:r>
              <a:rPr lang="el-GR" sz="1600" b="1" dirty="0"/>
              <a:t>Συμπεράσματα</a:t>
            </a:r>
          </a:p>
          <a:p>
            <a:pPr marL="342900" indent="-342900">
              <a:lnSpc>
                <a:spcPct val="150000"/>
              </a:lnSpc>
              <a:spcBef>
                <a:spcPts val="200"/>
              </a:spcBef>
              <a:spcAft>
                <a:spcPts val="200"/>
              </a:spcAft>
              <a:buFont typeface="+mj-lt"/>
              <a:buAutoNum type="arabicPeriod"/>
            </a:pPr>
            <a:r>
              <a:rPr lang="el-GR" sz="1600" dirty="0"/>
              <a:t>Το τελικό στερεό προϊόν πληροί τα βασικά κριτήρια ταξινόμησης και χαρακτηρισμού ως οργανικό βελτιωτικό εδάφους</a:t>
            </a:r>
          </a:p>
          <a:p>
            <a:pPr marL="342900" indent="-342900">
              <a:lnSpc>
                <a:spcPct val="150000"/>
              </a:lnSpc>
              <a:spcBef>
                <a:spcPts val="200"/>
              </a:spcBef>
              <a:spcAft>
                <a:spcPts val="200"/>
              </a:spcAft>
              <a:buFont typeface="+mj-lt"/>
              <a:buAutoNum type="arabicPeriod"/>
            </a:pPr>
            <a:r>
              <a:rPr lang="el-GR" sz="1600" dirty="0" err="1"/>
              <a:t>Απαιτε</a:t>
            </a:r>
            <a:r>
              <a:rPr lang="en-US" sz="1600" dirty="0" err="1"/>
              <a:t>ί</a:t>
            </a:r>
            <a:r>
              <a:rPr lang="el-GR" sz="1600" dirty="0" err="1"/>
              <a:t>ται</a:t>
            </a:r>
            <a:r>
              <a:rPr lang="el-GR" sz="1600" dirty="0"/>
              <a:t> πιο εκτεταμένη και εμπεριστατωμένη μελέτη. Οι μονάδες αναερόβιας χώνευσης αξιοποιούν ποικιλία πρώτων υλών, οι οποίες παρουσιάζουν τεράστια ποικιλομορφία ως προς τη σύνθεση τους. Αναπόφευκτα, η ποιότητα και σύσταση του τελικού προϊόντος που προκύπτει, είναι άμεσα συνυφασμένες με τις πρώτες ύλες που αξιοποιούνται για το σκοπό αυτό.</a:t>
            </a:r>
            <a:endParaRPr lang="en-US" sz="1400" dirty="0"/>
          </a:p>
        </p:txBody>
      </p:sp>
    </p:spTree>
    <p:extLst>
      <p:ext uri="{BB962C8B-B14F-4D97-AF65-F5344CB8AC3E}">
        <p14:creationId xmlns:p14="http://schemas.microsoft.com/office/powerpoint/2010/main" val="237255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1495191" y="476672"/>
            <a:ext cx="64889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l-GR" dirty="0"/>
              <a:t>Στόχοι - Παραδοτέα</a:t>
            </a:r>
            <a:endParaRPr lang="en-US" altLang="en-US" sz="1800" dirty="0">
              <a:latin typeface="Verdana" panose="020B0604030504040204" pitchFamily="34" charset="0"/>
            </a:endParaRPr>
          </a:p>
        </p:txBody>
      </p:sp>
      <p:graphicFrame>
        <p:nvGraphicFramePr>
          <p:cNvPr id="6" name="Diagram 5">
            <a:extLst>
              <a:ext uri="{FF2B5EF4-FFF2-40B4-BE49-F238E27FC236}">
                <a16:creationId xmlns:a16="http://schemas.microsoft.com/office/drawing/2014/main" id="{3764E7A0-399C-7A40-BEE9-617E3C7C0105}"/>
              </a:ext>
            </a:extLst>
          </p:cNvPr>
          <p:cNvGraphicFramePr/>
          <p:nvPr>
            <p:extLst>
              <p:ext uri="{D42A27DB-BD31-4B8C-83A1-F6EECF244321}">
                <p14:modId xmlns:p14="http://schemas.microsoft.com/office/powerpoint/2010/main" val="3718331078"/>
              </p:ext>
            </p:extLst>
          </p:nvPr>
        </p:nvGraphicFramePr>
        <p:xfrm>
          <a:off x="468313" y="1475210"/>
          <a:ext cx="7848103" cy="44235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369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73219" y="1198543"/>
            <a:ext cx="8899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Κατάρτιση Οδηγού Βέλτιστης Πρακτικής  </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504031" y="1991818"/>
            <a:ext cx="8135937" cy="2591928"/>
          </a:xfrm>
          <a:prstGeom prst="rect">
            <a:avLst/>
          </a:prstGeom>
          <a:noFill/>
        </p:spPr>
        <p:txBody>
          <a:bodyPr wrap="square" rtlCol="0">
            <a:spAutoFit/>
          </a:bodyPr>
          <a:lstStyle/>
          <a:p>
            <a:pPr>
              <a:spcAft>
                <a:spcPts val="600"/>
              </a:spcAft>
            </a:pPr>
            <a:r>
              <a:rPr lang="el-GR" b="1" dirty="0"/>
              <a:t>Αντικείμενο</a:t>
            </a:r>
          </a:p>
          <a:p>
            <a:pPr>
              <a:spcAft>
                <a:spcPts val="600"/>
              </a:spcAft>
            </a:pPr>
            <a:endParaRPr lang="el-GR" sz="1600" b="1" dirty="0"/>
          </a:p>
          <a:p>
            <a:pPr marL="285750" indent="-285750">
              <a:lnSpc>
                <a:spcPct val="150000"/>
              </a:lnSpc>
              <a:spcBef>
                <a:spcPts val="200"/>
              </a:spcBef>
              <a:spcAft>
                <a:spcPts val="200"/>
              </a:spcAft>
              <a:buFont typeface="Wingdings" pitchFamily="2" charset="2"/>
              <a:buChar char="Ø"/>
            </a:pPr>
            <a:r>
              <a:rPr lang="el-GR" sz="1600" dirty="0"/>
              <a:t>Παρέχει καθοδήγηση προς όλα τα εμπλεκόμενα μέρη, όπως μονάδες αναερόβιας χώνευσης, πολίτες, τελικούς καταναλωτές και τοπική αυτοδιοίκηση, έτσι ώστε να δημιουργηθούν οι κατάλληλες συνθήκες για την ασφαλή και αποτελεσματική συλλογή, διαχείριση παραγωγή και εκμετάλλευση βιοαποβλήτων και χωνεύματος.</a:t>
            </a:r>
          </a:p>
        </p:txBody>
      </p:sp>
    </p:spTree>
    <p:extLst>
      <p:ext uri="{BB962C8B-B14F-4D97-AF65-F5344CB8AC3E}">
        <p14:creationId xmlns:p14="http://schemas.microsoft.com/office/powerpoint/2010/main" val="100388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73221" y="1268413"/>
            <a:ext cx="8899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l-GR" dirty="0"/>
              <a:t>Παρουσίαση ομάδας αξιολόγησης</a:t>
            </a:r>
            <a:endParaRPr lang="en-US" altLang="en-US" sz="1800" dirty="0">
              <a:latin typeface="Verdana" panose="020B0604030504040204" pitchFamily="34" charset="0"/>
            </a:endParaRPr>
          </a:p>
        </p:txBody>
      </p:sp>
      <p:sp>
        <p:nvSpPr>
          <p:cNvPr id="5" name="TextBox 4">
            <a:extLst>
              <a:ext uri="{FF2B5EF4-FFF2-40B4-BE49-F238E27FC236}">
                <a16:creationId xmlns:a16="http://schemas.microsoft.com/office/drawing/2014/main" id="{FDC3057D-991D-9A40-833E-73C40C0F0F44}"/>
              </a:ext>
            </a:extLst>
          </p:cNvPr>
          <p:cNvSpPr txBox="1"/>
          <p:nvPr/>
        </p:nvSpPr>
        <p:spPr>
          <a:xfrm>
            <a:off x="468312" y="2212828"/>
            <a:ext cx="8135937" cy="2585323"/>
          </a:xfrm>
          <a:prstGeom prst="rect">
            <a:avLst/>
          </a:prstGeom>
          <a:noFill/>
        </p:spPr>
        <p:txBody>
          <a:bodyPr wrap="square" rtlCol="0">
            <a:spAutoFit/>
          </a:bodyPr>
          <a:lstStyle/>
          <a:p>
            <a:endParaRPr lang="el-GR" dirty="0"/>
          </a:p>
          <a:p>
            <a:pPr marL="285750" indent="-285750">
              <a:buFont typeface="Wingdings" pitchFamily="2" charset="2"/>
              <a:buChar char="Ø"/>
            </a:pPr>
            <a:r>
              <a:rPr lang="el-GR" dirty="0"/>
              <a:t>Δρ. Χρήστος Βλάχος,</a:t>
            </a:r>
            <a:r>
              <a:rPr lang="en-US" dirty="0"/>
              <a:t> </a:t>
            </a:r>
            <a:r>
              <a:rPr lang="el-GR" dirty="0"/>
              <a:t>Γεωπόνος</a:t>
            </a:r>
          </a:p>
          <a:p>
            <a:pPr marL="285750" indent="-285750">
              <a:buFont typeface="Wingdings" pitchFamily="2" charset="2"/>
              <a:buChar char="Ø"/>
            </a:pPr>
            <a:endParaRPr lang="el-GR" dirty="0"/>
          </a:p>
          <a:p>
            <a:pPr marL="285750" indent="-285750">
              <a:buFont typeface="Wingdings" pitchFamily="2" charset="2"/>
              <a:buChar char="Ø"/>
            </a:pPr>
            <a:r>
              <a:rPr lang="el-GR" dirty="0"/>
              <a:t>Δρ. Χριστιάνα Χαραλαμπίδου, Οικονομολόγος</a:t>
            </a:r>
          </a:p>
          <a:p>
            <a:pPr marL="285750" indent="-285750">
              <a:buFont typeface="Wingdings" pitchFamily="2" charset="2"/>
              <a:buChar char="Ø"/>
            </a:pPr>
            <a:endParaRPr lang="el-GR" dirty="0"/>
          </a:p>
          <a:p>
            <a:pPr marL="285750" indent="-285750">
              <a:buFont typeface="Wingdings" pitchFamily="2" charset="2"/>
              <a:buChar char="Ø"/>
            </a:pPr>
            <a:r>
              <a:rPr lang="el-GR" dirty="0"/>
              <a:t>Δρ. Σουζάνα Αχιλλέως, Χημικός</a:t>
            </a:r>
          </a:p>
          <a:p>
            <a:endParaRPr lang="el-GR" dirty="0"/>
          </a:p>
          <a:p>
            <a:pPr marL="285750" indent="-285750">
              <a:buFont typeface="Wingdings" pitchFamily="2" charset="2"/>
              <a:buChar char="Ø"/>
            </a:pPr>
            <a:r>
              <a:rPr lang="el-GR" dirty="0"/>
              <a:t>Γιάννης Χάσικος, Χημικός Μηχανικός </a:t>
            </a:r>
          </a:p>
          <a:p>
            <a:pPr marL="285750" indent="-285750">
              <a:buFont typeface="Wingdings" pitchFamily="2" charset="2"/>
              <a:buChar char="Ø"/>
            </a:pPr>
            <a:endParaRPr lang="el-GR" dirty="0"/>
          </a:p>
        </p:txBody>
      </p:sp>
    </p:spTree>
    <p:extLst>
      <p:ext uri="{BB962C8B-B14F-4D97-AF65-F5344CB8AC3E}">
        <p14:creationId xmlns:p14="http://schemas.microsoft.com/office/powerpoint/2010/main" val="58181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73219" y="1198543"/>
            <a:ext cx="8899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Κατάρτιση Οδηγού Βέλτιστης Πρακτικής  </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504031" y="1991818"/>
            <a:ext cx="8135937" cy="2198038"/>
          </a:xfrm>
          <a:prstGeom prst="rect">
            <a:avLst/>
          </a:prstGeom>
          <a:noFill/>
        </p:spPr>
        <p:txBody>
          <a:bodyPr wrap="square" rtlCol="0">
            <a:spAutoFit/>
          </a:bodyPr>
          <a:lstStyle/>
          <a:p>
            <a:pPr>
              <a:spcAft>
                <a:spcPts val="600"/>
              </a:spcAft>
            </a:pPr>
            <a:r>
              <a:rPr lang="el-GR" b="1" dirty="0"/>
              <a:t>Περιεχόμενα οδηγού:</a:t>
            </a:r>
          </a:p>
          <a:p>
            <a:pPr marL="285750" lvl="0" indent="-285750">
              <a:lnSpc>
                <a:spcPct val="150000"/>
              </a:lnSpc>
              <a:spcBef>
                <a:spcPts val="200"/>
              </a:spcBef>
              <a:spcAft>
                <a:spcPts val="200"/>
              </a:spcAft>
              <a:buFont typeface="Wingdings" pitchFamily="2" charset="2"/>
              <a:buChar char="Ø"/>
            </a:pPr>
            <a:r>
              <a:rPr lang="el-GR" sz="1400" dirty="0"/>
              <a:t>Μέρος 1</a:t>
            </a:r>
            <a:r>
              <a:rPr lang="el-GR" sz="1400" baseline="30000" dirty="0"/>
              <a:t>ο</a:t>
            </a:r>
            <a:r>
              <a:rPr lang="el-GR" sz="1400" dirty="0"/>
              <a:t>: Αξιοποίηση Στερεού Χωνεύματος που προέρχεται από την αναερόβια χώνευση βιοαποβλήτων </a:t>
            </a:r>
          </a:p>
          <a:p>
            <a:pPr marL="285750" lvl="0" indent="-285750">
              <a:lnSpc>
                <a:spcPct val="150000"/>
              </a:lnSpc>
              <a:spcBef>
                <a:spcPts val="200"/>
              </a:spcBef>
              <a:spcAft>
                <a:spcPts val="200"/>
              </a:spcAft>
              <a:buFont typeface="Wingdings" pitchFamily="2" charset="2"/>
              <a:buChar char="Ø"/>
            </a:pPr>
            <a:r>
              <a:rPr lang="el-GR" sz="1400" dirty="0"/>
              <a:t>Μέρος 2</a:t>
            </a:r>
            <a:r>
              <a:rPr lang="el-GR" sz="1400" baseline="30000" dirty="0"/>
              <a:t>ο</a:t>
            </a:r>
            <a:r>
              <a:rPr lang="el-GR" sz="1400" dirty="0"/>
              <a:t>: Ασφάλεια Τελικού Χρήστη </a:t>
            </a:r>
          </a:p>
          <a:p>
            <a:pPr marL="285750" indent="-285750">
              <a:lnSpc>
                <a:spcPct val="150000"/>
              </a:lnSpc>
              <a:spcBef>
                <a:spcPts val="200"/>
              </a:spcBef>
              <a:spcAft>
                <a:spcPts val="200"/>
              </a:spcAft>
              <a:buFont typeface="Wingdings" pitchFamily="2" charset="2"/>
              <a:buChar char="Ø"/>
            </a:pPr>
            <a:r>
              <a:rPr lang="el-GR" sz="1400" dirty="0"/>
              <a:t>Μέρος 3</a:t>
            </a:r>
            <a:r>
              <a:rPr lang="el-GR" sz="1400" baseline="30000" dirty="0"/>
              <a:t>ο</a:t>
            </a:r>
            <a:r>
              <a:rPr lang="el-GR" sz="1400" dirty="0"/>
              <a:t>: Οδηγίες Καλής Πρακτικής </a:t>
            </a:r>
            <a:endParaRPr lang="el-GR" sz="1600" dirty="0"/>
          </a:p>
          <a:p>
            <a:pPr marL="285750" indent="-285750">
              <a:lnSpc>
                <a:spcPct val="150000"/>
              </a:lnSpc>
              <a:spcBef>
                <a:spcPts val="200"/>
              </a:spcBef>
              <a:spcAft>
                <a:spcPts val="200"/>
              </a:spcAft>
              <a:buFont typeface="Wingdings" pitchFamily="2" charset="2"/>
              <a:buChar char="Ø"/>
            </a:pPr>
            <a:r>
              <a:rPr lang="el-GR" sz="1400" dirty="0"/>
              <a:t>Ανάπτυξη συστήματος για τη διαλογή βιοαποβλήτων στην πηγή</a:t>
            </a:r>
          </a:p>
        </p:txBody>
      </p:sp>
    </p:spTree>
    <p:extLst>
      <p:ext uri="{BB962C8B-B14F-4D97-AF65-F5344CB8AC3E}">
        <p14:creationId xmlns:p14="http://schemas.microsoft.com/office/powerpoint/2010/main" val="2893420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1495191" y="476672"/>
            <a:ext cx="64889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l-GR" dirty="0"/>
              <a:t>Στόχοι - Παραδοτέα</a:t>
            </a:r>
            <a:endParaRPr lang="en-US" altLang="en-US" sz="1800" dirty="0">
              <a:latin typeface="Verdana" panose="020B0604030504040204" pitchFamily="34" charset="0"/>
            </a:endParaRPr>
          </a:p>
        </p:txBody>
      </p:sp>
      <p:graphicFrame>
        <p:nvGraphicFramePr>
          <p:cNvPr id="6" name="Diagram 5">
            <a:extLst>
              <a:ext uri="{FF2B5EF4-FFF2-40B4-BE49-F238E27FC236}">
                <a16:creationId xmlns:a16="http://schemas.microsoft.com/office/drawing/2014/main" id="{3764E7A0-399C-7A40-BEE9-617E3C7C0105}"/>
              </a:ext>
            </a:extLst>
          </p:cNvPr>
          <p:cNvGraphicFramePr/>
          <p:nvPr>
            <p:extLst>
              <p:ext uri="{D42A27DB-BD31-4B8C-83A1-F6EECF244321}">
                <p14:modId xmlns:p14="http://schemas.microsoft.com/office/powerpoint/2010/main" val="1075930724"/>
              </p:ext>
            </p:extLst>
          </p:nvPr>
        </p:nvGraphicFramePr>
        <p:xfrm>
          <a:off x="468313" y="1475210"/>
          <a:ext cx="7848103" cy="44235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06945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73219" y="1198543"/>
            <a:ext cx="8899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Ετοιμασία διατάγματος Βέλτιστης Πρακτικής </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502099" y="2199342"/>
            <a:ext cx="8135937" cy="2458558"/>
          </a:xfrm>
          <a:prstGeom prst="rect">
            <a:avLst/>
          </a:prstGeom>
          <a:noFill/>
        </p:spPr>
        <p:txBody>
          <a:bodyPr wrap="square" rtlCol="0">
            <a:spAutoFit/>
          </a:bodyPr>
          <a:lstStyle/>
          <a:p>
            <a:pPr marL="285750" indent="-285750">
              <a:lnSpc>
                <a:spcPct val="150000"/>
              </a:lnSpc>
              <a:spcBef>
                <a:spcPts val="200"/>
              </a:spcBef>
              <a:spcAft>
                <a:spcPts val="200"/>
              </a:spcAft>
              <a:buFont typeface="Wingdings" pitchFamily="2" charset="2"/>
              <a:buChar char="Ø"/>
            </a:pPr>
            <a:r>
              <a:rPr lang="el-GR" dirty="0"/>
              <a:t>Προσχέδιο διατάγματος</a:t>
            </a:r>
          </a:p>
          <a:p>
            <a:pPr marL="742950" lvl="1" indent="-285750">
              <a:lnSpc>
                <a:spcPct val="150000"/>
              </a:lnSpc>
              <a:spcBef>
                <a:spcPts val="200"/>
              </a:spcBef>
              <a:spcAft>
                <a:spcPts val="200"/>
              </a:spcAft>
              <a:buFont typeface="Wingdings" pitchFamily="2" charset="2"/>
              <a:buChar char="Ø"/>
            </a:pPr>
            <a:r>
              <a:rPr lang="el-GR" sz="1600" dirty="0"/>
              <a:t>Υιοθέτηση του Κώδικα Βέλτιστης Πρακτικής για την αξιοποίηση του στερεού προϊόντος</a:t>
            </a:r>
          </a:p>
          <a:p>
            <a:pPr lvl="1">
              <a:lnSpc>
                <a:spcPct val="150000"/>
              </a:lnSpc>
              <a:spcBef>
                <a:spcPts val="200"/>
              </a:spcBef>
              <a:spcAft>
                <a:spcPts val="200"/>
              </a:spcAft>
            </a:pPr>
            <a:endParaRPr lang="el-GR" sz="1600" dirty="0"/>
          </a:p>
          <a:p>
            <a:pPr marL="742950" lvl="1" indent="-285750">
              <a:lnSpc>
                <a:spcPct val="150000"/>
              </a:lnSpc>
              <a:spcBef>
                <a:spcPts val="200"/>
              </a:spcBef>
              <a:spcAft>
                <a:spcPts val="200"/>
              </a:spcAft>
              <a:buFont typeface="Wingdings" pitchFamily="2" charset="2"/>
              <a:buChar char="Ø"/>
            </a:pPr>
            <a:r>
              <a:rPr lang="el-GR" sz="1600" dirty="0"/>
              <a:t>Βασίστηκε στα αποτελέσματα από την εφαρμογή της πράξης ΒΙΟΜΑ στην Κύπρο.</a:t>
            </a:r>
            <a:r>
              <a:rPr lang="en-CY" sz="1600" dirty="0"/>
              <a:t> </a:t>
            </a:r>
            <a:endParaRPr lang="el-GR" sz="1600" dirty="0"/>
          </a:p>
        </p:txBody>
      </p:sp>
    </p:spTree>
    <p:extLst>
      <p:ext uri="{BB962C8B-B14F-4D97-AF65-F5344CB8AC3E}">
        <p14:creationId xmlns:p14="http://schemas.microsoft.com/office/powerpoint/2010/main" val="308880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dissolv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35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Ετοιμασία διατάγματος Βέλτιστης Πρακτικής </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502099" y="2199342"/>
            <a:ext cx="8135937" cy="2453429"/>
          </a:xfrm>
          <a:prstGeom prst="rect">
            <a:avLst/>
          </a:prstGeom>
          <a:noFill/>
        </p:spPr>
        <p:txBody>
          <a:bodyPr wrap="square" rtlCol="0">
            <a:spAutoFit/>
          </a:bodyPr>
          <a:lstStyle/>
          <a:p>
            <a:pPr>
              <a:lnSpc>
                <a:spcPct val="150000"/>
              </a:lnSpc>
              <a:spcBef>
                <a:spcPts val="200"/>
              </a:spcBef>
              <a:spcAft>
                <a:spcPts val="200"/>
              </a:spcAft>
            </a:pPr>
            <a:r>
              <a:rPr lang="el-GR" b="1" dirty="0"/>
              <a:t>Σκοπός του διατάγματος</a:t>
            </a:r>
          </a:p>
          <a:p>
            <a:pPr>
              <a:lnSpc>
                <a:spcPct val="150000"/>
              </a:lnSpc>
              <a:spcBef>
                <a:spcPts val="200"/>
              </a:spcBef>
              <a:spcAft>
                <a:spcPts val="200"/>
              </a:spcAft>
            </a:pPr>
            <a:endParaRPr lang="el-GR" b="1" dirty="0"/>
          </a:p>
          <a:p>
            <a:pPr marL="285750" indent="-285750">
              <a:lnSpc>
                <a:spcPct val="150000"/>
              </a:lnSpc>
              <a:spcBef>
                <a:spcPts val="200"/>
              </a:spcBef>
              <a:spcAft>
                <a:spcPts val="200"/>
              </a:spcAft>
              <a:buFont typeface="Wingdings" pitchFamily="2" charset="2"/>
              <a:buChar char="Ø"/>
            </a:pPr>
            <a:r>
              <a:rPr lang="el-GR" sz="1600" dirty="0"/>
              <a:t>Η καθοδήγηση των ασχολούμενων με γεωργικές δραστηριότητες να </a:t>
            </a:r>
            <a:r>
              <a:rPr lang="el-GR" sz="1600" dirty="0" err="1"/>
              <a:t>κατανόησουν</a:t>
            </a:r>
            <a:r>
              <a:rPr lang="el-GR" sz="1600" dirty="0"/>
              <a:t> τις διεργασίες που μεσολαβούν από τη λήψη του </a:t>
            </a:r>
            <a:r>
              <a:rPr lang="el-GR" sz="1600" dirty="0" err="1"/>
              <a:t>προκύπτοντος</a:t>
            </a:r>
            <a:r>
              <a:rPr lang="el-GR" sz="1600" dirty="0"/>
              <a:t>, από μονάδες αναερόβιας χώνευσης, στερεού χωνεύματος μέχρι την τελική χρήση/ αξιοποίηση του  </a:t>
            </a:r>
            <a:endParaRPr lang="en-CY" sz="1600" dirty="0"/>
          </a:p>
        </p:txBody>
      </p:sp>
    </p:spTree>
    <p:extLst>
      <p:ext uri="{BB962C8B-B14F-4D97-AF65-F5344CB8AC3E}">
        <p14:creationId xmlns:p14="http://schemas.microsoft.com/office/powerpoint/2010/main" val="3934819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35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Ετοιμασία διατάγματος Βέλτιστης Πρακτικής </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502099" y="2199342"/>
            <a:ext cx="8135937" cy="2822760"/>
          </a:xfrm>
          <a:prstGeom prst="rect">
            <a:avLst/>
          </a:prstGeom>
          <a:noFill/>
        </p:spPr>
        <p:txBody>
          <a:bodyPr wrap="square" rtlCol="0">
            <a:spAutoFit/>
          </a:bodyPr>
          <a:lstStyle/>
          <a:p>
            <a:pPr>
              <a:lnSpc>
                <a:spcPct val="150000"/>
              </a:lnSpc>
              <a:spcBef>
                <a:spcPts val="200"/>
              </a:spcBef>
              <a:spcAft>
                <a:spcPts val="200"/>
              </a:spcAft>
            </a:pPr>
            <a:r>
              <a:rPr lang="el-GR" b="1" dirty="0"/>
              <a:t>Σκοπός (συνέχεια)</a:t>
            </a:r>
          </a:p>
          <a:p>
            <a:pPr>
              <a:lnSpc>
                <a:spcPct val="150000"/>
              </a:lnSpc>
              <a:spcBef>
                <a:spcPts val="200"/>
              </a:spcBef>
              <a:spcAft>
                <a:spcPts val="200"/>
              </a:spcAft>
            </a:pPr>
            <a:endParaRPr lang="el-GR" b="1" dirty="0"/>
          </a:p>
          <a:p>
            <a:pPr marL="285750" indent="-285750">
              <a:lnSpc>
                <a:spcPct val="150000"/>
              </a:lnSpc>
              <a:spcBef>
                <a:spcPts val="200"/>
              </a:spcBef>
              <a:spcAft>
                <a:spcPts val="200"/>
              </a:spcAft>
              <a:buFont typeface="Wingdings" pitchFamily="2" charset="2"/>
              <a:buChar char="Ø"/>
            </a:pPr>
            <a:r>
              <a:rPr lang="el-GR" sz="1600" dirty="0"/>
              <a:t>Η καθοδήγηση όλων των εμπλεκόμενων μερών, όπως μονάδες αναερόβιας χώνευσης, γεωργούς, πολίτες, τελικούς καταναλωτές και τοπική αυτοδιοίκηση, έτσι ώστε να δημιουργηθούν οι κατάλληλες συνθήκες για την ασφαλή παραγωγή και εκμετάλλευση των στερεών προϊόντων που προκύπτουν από διεργασίες επεξεργασίας βιοαποβλήτων. </a:t>
            </a:r>
          </a:p>
        </p:txBody>
      </p:sp>
    </p:spTree>
    <p:extLst>
      <p:ext uri="{BB962C8B-B14F-4D97-AF65-F5344CB8AC3E}">
        <p14:creationId xmlns:p14="http://schemas.microsoft.com/office/powerpoint/2010/main" val="830815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35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Ετοιμασία διατάγματος Βέλτιστης Πρακτικής </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468313" y="2199342"/>
            <a:ext cx="8064127" cy="3515258"/>
          </a:xfrm>
          <a:prstGeom prst="rect">
            <a:avLst/>
          </a:prstGeom>
          <a:noFill/>
        </p:spPr>
        <p:txBody>
          <a:bodyPr wrap="square" rtlCol="0">
            <a:spAutoFit/>
          </a:bodyPr>
          <a:lstStyle/>
          <a:p>
            <a:pPr>
              <a:lnSpc>
                <a:spcPct val="150000"/>
              </a:lnSpc>
              <a:spcBef>
                <a:spcPts val="200"/>
              </a:spcBef>
              <a:spcAft>
                <a:spcPts val="200"/>
              </a:spcAft>
            </a:pPr>
            <a:r>
              <a:rPr lang="el-GR" b="1" dirty="0"/>
              <a:t>Σκοπός (συνέχεια)</a:t>
            </a:r>
          </a:p>
          <a:p>
            <a:pPr marL="285750" indent="-285750">
              <a:lnSpc>
                <a:spcPct val="150000"/>
              </a:lnSpc>
              <a:spcBef>
                <a:spcPts val="200"/>
              </a:spcBef>
              <a:spcAft>
                <a:spcPts val="200"/>
              </a:spcAft>
              <a:buFont typeface="Wingdings" pitchFamily="2" charset="2"/>
              <a:buChar char="Ø"/>
            </a:pPr>
            <a:r>
              <a:rPr lang="el-GR" sz="1600" dirty="0"/>
              <a:t>Να αποτελέσει ένα εργαλείο στην προσπάθεια της Κυπριακής Δημοκρατίας για προώθηση της κυκλικής οικονομίας, σύμφωνα με τη στρατηγική που έχει ήδη χαράξει η Ευρωπαϊκή Επιτροπή. </a:t>
            </a:r>
          </a:p>
          <a:p>
            <a:pPr marL="742950" lvl="1" indent="-285750">
              <a:lnSpc>
                <a:spcPct val="150000"/>
              </a:lnSpc>
              <a:spcBef>
                <a:spcPts val="200"/>
              </a:spcBef>
              <a:spcAft>
                <a:spcPts val="200"/>
              </a:spcAft>
              <a:buFont typeface="Wingdings" pitchFamily="2" charset="2"/>
              <a:buChar char="Ø"/>
            </a:pPr>
            <a:r>
              <a:rPr lang="el-GR" sz="1600" dirty="0"/>
              <a:t>Πρακτικές και κατευθυντήριες γραμμές για όλο το εύρος της αλυσίδας των βιοαποβλήτων, από τη διαλογή στην πηγή μέχρι την τελική αξιοποίηση των προϊόντων επεξεργασίας, επιτυγχάνοντας την ελάχιστη δυνατή προώθηση αποβλήτων σε χώρους υγειονομικής ταφής.</a:t>
            </a:r>
            <a:endParaRPr lang="en-CY" sz="1600" dirty="0"/>
          </a:p>
        </p:txBody>
      </p:sp>
    </p:spTree>
    <p:extLst>
      <p:ext uri="{BB962C8B-B14F-4D97-AF65-F5344CB8AC3E}">
        <p14:creationId xmlns:p14="http://schemas.microsoft.com/office/powerpoint/2010/main" val="152274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35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Ετοιμασία διατάγματος Βέλτιστης Πρακτικής </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468313" y="2199342"/>
            <a:ext cx="8064127" cy="3670236"/>
          </a:xfrm>
          <a:prstGeom prst="rect">
            <a:avLst/>
          </a:prstGeom>
          <a:noFill/>
        </p:spPr>
        <p:txBody>
          <a:bodyPr wrap="square" rtlCol="0">
            <a:spAutoFit/>
          </a:bodyPr>
          <a:lstStyle/>
          <a:p>
            <a:pPr lvl="0">
              <a:lnSpc>
                <a:spcPct val="150000"/>
              </a:lnSpc>
              <a:spcBef>
                <a:spcPts val="200"/>
              </a:spcBef>
              <a:spcAft>
                <a:spcPts val="200"/>
              </a:spcAft>
            </a:pPr>
            <a:r>
              <a:rPr lang="el-GR" sz="1600" b="1" dirty="0"/>
              <a:t>Η υιοθέτηση ενός τέτοιου διατάγματος δεν είναι από μόνη της αρκετή</a:t>
            </a:r>
          </a:p>
          <a:p>
            <a:pPr lvl="0">
              <a:lnSpc>
                <a:spcPct val="150000"/>
              </a:lnSpc>
              <a:spcBef>
                <a:spcPts val="200"/>
              </a:spcBef>
              <a:spcAft>
                <a:spcPts val="200"/>
              </a:spcAft>
            </a:pPr>
            <a:endParaRPr lang="el-GR" sz="1600" b="1" dirty="0"/>
          </a:p>
          <a:p>
            <a:pPr lvl="0">
              <a:lnSpc>
                <a:spcPct val="150000"/>
              </a:lnSpc>
              <a:spcBef>
                <a:spcPts val="200"/>
              </a:spcBef>
              <a:spcAft>
                <a:spcPts val="200"/>
              </a:spcAft>
            </a:pPr>
            <a:r>
              <a:rPr lang="el-GR" sz="1600" b="1" dirty="0"/>
              <a:t>Μελλοντικά βήματα για την ανάπτυξη, προώθηση και υιοθέτηση του διατάγματος</a:t>
            </a:r>
          </a:p>
          <a:p>
            <a:pPr marL="742950" lvl="1" indent="-285750">
              <a:lnSpc>
                <a:spcPct val="150000"/>
              </a:lnSpc>
              <a:spcBef>
                <a:spcPts val="200"/>
              </a:spcBef>
              <a:spcAft>
                <a:spcPts val="200"/>
              </a:spcAft>
              <a:buFont typeface="Wingdings" pitchFamily="2" charset="2"/>
              <a:buChar char="Ø"/>
            </a:pPr>
            <a:r>
              <a:rPr lang="el-GR" sz="1400" dirty="0"/>
              <a:t>Ανάπτυξη και εφαρμογή προγραμμάτων και δράσεων με σκοπό την ευαισθητοποίηση των πολιτών και των επιχειρήσεων αναφορικά με το θέμα της διαλογής αποβλήτων στην πηγή.</a:t>
            </a:r>
            <a:endParaRPr lang="en-CY" sz="1400" dirty="0"/>
          </a:p>
          <a:p>
            <a:pPr marL="742950" lvl="1" indent="-285750">
              <a:lnSpc>
                <a:spcPct val="150000"/>
              </a:lnSpc>
              <a:spcBef>
                <a:spcPts val="200"/>
              </a:spcBef>
              <a:spcAft>
                <a:spcPts val="200"/>
              </a:spcAft>
              <a:buFont typeface="Wingdings" pitchFamily="2" charset="2"/>
              <a:buChar char="Ø"/>
            </a:pPr>
            <a:r>
              <a:rPr lang="el-GR" sz="1400" dirty="0"/>
              <a:t>Παροχή κινήτρων στον ιδιωτικό τομέα για αύξηση της συνολικής δυναμικότητας επεξεργασίας βιοαποβλήτων ώστε να μπορεί να </a:t>
            </a:r>
            <a:r>
              <a:rPr lang="el-GR" sz="1400" dirty="0" err="1"/>
              <a:t>απορροφηθεί</a:t>
            </a:r>
            <a:r>
              <a:rPr lang="el-GR" sz="1400" dirty="0"/>
              <a:t> η μεγαλύτερη δυνατή ποσότητα που θα προκύπτει από τη διαλογή στην πηγή.</a:t>
            </a:r>
            <a:endParaRPr lang="en-CY" sz="1400" dirty="0"/>
          </a:p>
        </p:txBody>
      </p:sp>
    </p:spTree>
    <p:extLst>
      <p:ext uri="{BB962C8B-B14F-4D97-AF65-F5344CB8AC3E}">
        <p14:creationId xmlns:p14="http://schemas.microsoft.com/office/powerpoint/2010/main" val="361387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dissolve">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dissolve">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35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Ετοιμασία διατάγματος Βέλτιστης Πρακτικής </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468313" y="2199342"/>
            <a:ext cx="8064127" cy="3838423"/>
          </a:xfrm>
          <a:prstGeom prst="rect">
            <a:avLst/>
          </a:prstGeom>
          <a:noFill/>
        </p:spPr>
        <p:txBody>
          <a:bodyPr wrap="square" rtlCol="0">
            <a:spAutoFit/>
          </a:bodyPr>
          <a:lstStyle/>
          <a:p>
            <a:pPr lvl="0">
              <a:lnSpc>
                <a:spcPct val="150000"/>
              </a:lnSpc>
              <a:spcBef>
                <a:spcPts val="200"/>
              </a:spcBef>
              <a:spcAft>
                <a:spcPts val="200"/>
              </a:spcAft>
            </a:pPr>
            <a:r>
              <a:rPr lang="el-GR" sz="1600" b="1" dirty="0"/>
              <a:t>Μελλοντικά βήματα για την ανάπτυξη, προώθηση και υιοθέτηση</a:t>
            </a:r>
          </a:p>
          <a:p>
            <a:pPr marL="742950" lvl="1" indent="-285750">
              <a:lnSpc>
                <a:spcPct val="150000"/>
              </a:lnSpc>
              <a:spcBef>
                <a:spcPts val="200"/>
              </a:spcBef>
              <a:spcAft>
                <a:spcPts val="200"/>
              </a:spcAft>
              <a:buFont typeface="Wingdings" pitchFamily="2" charset="2"/>
              <a:buChar char="Ø"/>
            </a:pPr>
            <a:r>
              <a:rPr lang="el-GR" sz="1600" dirty="0"/>
              <a:t>Αυστηρός έλεγχος της λειτουργίας των μονάδων βιολογικής επεξεργασίας αποβλήτων ώστε να διασφαλιστεί ότι η ποιότητα των παραγόμενων στερεών προϊόντων συμμορφώνεται με τα σχετικά νομοθετικά όρια για χρήση τους είτε ως λίπασμα, είτε ως βελτιωτικό εδάφους. </a:t>
            </a:r>
            <a:endParaRPr lang="en-CY" sz="1600" dirty="0"/>
          </a:p>
          <a:p>
            <a:pPr marL="742950" lvl="1" indent="-285750">
              <a:lnSpc>
                <a:spcPct val="150000"/>
              </a:lnSpc>
              <a:spcBef>
                <a:spcPts val="200"/>
              </a:spcBef>
              <a:spcAft>
                <a:spcPts val="200"/>
              </a:spcAft>
              <a:buFont typeface="Wingdings" pitchFamily="2" charset="2"/>
              <a:buChar char="Ø"/>
            </a:pPr>
            <a:r>
              <a:rPr lang="el-GR" sz="1600" dirty="0"/>
              <a:t>Διαβούλευση ανάμεσα σε όλα τα αρμόδια κυβερνητικά τμήματα, οργανώσεις και φορείς για υποβολή προτάσεων, εισηγήσεων και προβληματισμών και για καθορισμό χρονοδιαγραμμάτων και πλαισίου υλοποίησης.</a:t>
            </a:r>
            <a:endParaRPr lang="en-CY" sz="1600" dirty="0"/>
          </a:p>
        </p:txBody>
      </p:sp>
    </p:spTree>
    <p:extLst>
      <p:ext uri="{BB962C8B-B14F-4D97-AF65-F5344CB8AC3E}">
        <p14:creationId xmlns:p14="http://schemas.microsoft.com/office/powerpoint/2010/main" val="193385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1495191" y="476672"/>
            <a:ext cx="64889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l-GR" dirty="0"/>
              <a:t>Στόχοι - Παραδοτέα</a:t>
            </a:r>
            <a:endParaRPr lang="en-US" altLang="en-US" sz="1800" dirty="0">
              <a:latin typeface="Verdana" panose="020B0604030504040204" pitchFamily="34" charset="0"/>
            </a:endParaRPr>
          </a:p>
        </p:txBody>
      </p:sp>
      <p:graphicFrame>
        <p:nvGraphicFramePr>
          <p:cNvPr id="6" name="Diagram 5">
            <a:extLst>
              <a:ext uri="{FF2B5EF4-FFF2-40B4-BE49-F238E27FC236}">
                <a16:creationId xmlns:a16="http://schemas.microsoft.com/office/drawing/2014/main" id="{3764E7A0-399C-7A40-BEE9-617E3C7C0105}"/>
              </a:ext>
            </a:extLst>
          </p:cNvPr>
          <p:cNvGraphicFramePr/>
          <p:nvPr>
            <p:extLst>
              <p:ext uri="{D42A27DB-BD31-4B8C-83A1-F6EECF244321}">
                <p14:modId xmlns:p14="http://schemas.microsoft.com/office/powerpoint/2010/main" val="4014896358"/>
              </p:ext>
            </p:extLst>
          </p:nvPr>
        </p:nvGraphicFramePr>
        <p:xfrm>
          <a:off x="468313" y="1475210"/>
          <a:ext cx="7848103" cy="44235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7710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73219" y="1198543"/>
            <a:ext cx="8899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Έκθεση Ολοκλήρωσης </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502099" y="2199342"/>
            <a:ext cx="8135937" cy="3530647"/>
          </a:xfrm>
          <a:prstGeom prst="rect">
            <a:avLst/>
          </a:prstGeom>
          <a:noFill/>
        </p:spPr>
        <p:txBody>
          <a:bodyPr wrap="square" rtlCol="0">
            <a:spAutoFit/>
          </a:bodyPr>
          <a:lstStyle/>
          <a:p>
            <a:pPr>
              <a:spcBef>
                <a:spcPts val="600"/>
              </a:spcBef>
              <a:spcAft>
                <a:spcPts val="600"/>
              </a:spcAft>
            </a:pPr>
            <a:r>
              <a:rPr lang="el-GR" b="1" dirty="0"/>
              <a:t>Αντικείμενο</a:t>
            </a:r>
          </a:p>
          <a:p>
            <a:pPr marL="285750" indent="-285750">
              <a:lnSpc>
                <a:spcPct val="150000"/>
              </a:lnSpc>
              <a:spcBef>
                <a:spcPts val="200"/>
              </a:spcBef>
              <a:spcAft>
                <a:spcPts val="200"/>
              </a:spcAft>
              <a:buFont typeface="Wingdings" pitchFamily="2" charset="2"/>
              <a:buChar char="Ø"/>
            </a:pPr>
            <a:r>
              <a:rPr lang="el-GR" sz="1600" dirty="0"/>
              <a:t>Περιβαλλοντική και κοινωνικοοικονομική αξιολόγηση του τρόπου λειτουργίας του συστήματος</a:t>
            </a:r>
          </a:p>
          <a:p>
            <a:pPr marL="285750" indent="-285750">
              <a:lnSpc>
                <a:spcPct val="150000"/>
              </a:lnSpc>
              <a:spcBef>
                <a:spcPts val="200"/>
              </a:spcBef>
              <a:spcAft>
                <a:spcPts val="200"/>
              </a:spcAft>
              <a:buFont typeface="Wingdings" pitchFamily="2" charset="2"/>
              <a:buChar char="Ø"/>
            </a:pPr>
            <a:r>
              <a:rPr lang="el-GR" sz="1600" dirty="0"/>
              <a:t>Διαδικασίες για την επιτυχή υιοθέτηση και προώθηση της προτεινόμενης πρακτικής.</a:t>
            </a:r>
          </a:p>
          <a:p>
            <a:pPr marL="285750" indent="-285750">
              <a:lnSpc>
                <a:spcPct val="150000"/>
              </a:lnSpc>
              <a:spcBef>
                <a:spcPts val="200"/>
              </a:spcBef>
              <a:spcAft>
                <a:spcPts val="200"/>
              </a:spcAft>
              <a:buFont typeface="Wingdings" pitchFamily="2" charset="2"/>
              <a:buChar char="Ø"/>
            </a:pPr>
            <a:r>
              <a:rPr lang="el-GR" sz="1600" dirty="0"/>
              <a:t>Ανάλυση κόστους οφέλους </a:t>
            </a:r>
          </a:p>
          <a:p>
            <a:pPr marL="285750" indent="-285750">
              <a:lnSpc>
                <a:spcPct val="150000"/>
              </a:lnSpc>
              <a:spcBef>
                <a:spcPts val="200"/>
              </a:spcBef>
              <a:spcAft>
                <a:spcPts val="200"/>
              </a:spcAft>
              <a:buFont typeface="Wingdings" pitchFamily="2" charset="2"/>
              <a:buChar char="Ø"/>
            </a:pPr>
            <a:r>
              <a:rPr lang="el-GR" sz="1600" dirty="0"/>
              <a:t>Τα προβλήματα που εντοπίστηκαν κατά την εκπόνηση των παραδοτέων και τους λόγους που στο προτεινόμενο σύστημα παρουσιάστηκαν δυσκολίες/προβλήματα στην εφαρμογή και στην αποδοτική λειτουργία του. </a:t>
            </a:r>
          </a:p>
        </p:txBody>
      </p:sp>
    </p:spTree>
    <p:extLst>
      <p:ext uri="{BB962C8B-B14F-4D97-AF65-F5344CB8AC3E}">
        <p14:creationId xmlns:p14="http://schemas.microsoft.com/office/powerpoint/2010/main" val="27196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1495191" y="1188041"/>
            <a:ext cx="64889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l-GR" dirty="0"/>
              <a:t>Στόχοι - Παραδοτέα</a:t>
            </a:r>
            <a:endParaRPr lang="en-US" altLang="en-US" sz="1800" dirty="0">
              <a:latin typeface="Verdana" panose="020B0604030504040204" pitchFamily="34" charset="0"/>
            </a:endParaRPr>
          </a:p>
        </p:txBody>
      </p:sp>
      <p:graphicFrame>
        <p:nvGraphicFramePr>
          <p:cNvPr id="6" name="Diagram 5">
            <a:extLst>
              <a:ext uri="{FF2B5EF4-FFF2-40B4-BE49-F238E27FC236}">
                <a16:creationId xmlns:a16="http://schemas.microsoft.com/office/drawing/2014/main" id="{3764E7A0-399C-7A40-BEE9-617E3C7C0105}"/>
              </a:ext>
            </a:extLst>
          </p:cNvPr>
          <p:cNvGraphicFramePr/>
          <p:nvPr>
            <p:extLst>
              <p:ext uri="{D42A27DB-BD31-4B8C-83A1-F6EECF244321}">
                <p14:modId xmlns:p14="http://schemas.microsoft.com/office/powerpoint/2010/main" val="3642666295"/>
              </p:ext>
            </p:extLst>
          </p:nvPr>
        </p:nvGraphicFramePr>
        <p:xfrm>
          <a:off x="468313" y="1475210"/>
          <a:ext cx="7848103" cy="44235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73052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5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Έκθεση Ολοκλήρωσης </a:t>
            </a:r>
            <a:endParaRPr lang="en-GB" dirty="0"/>
          </a:p>
        </p:txBody>
      </p:sp>
      <p:graphicFrame>
        <p:nvGraphicFramePr>
          <p:cNvPr id="2" name="Table 1">
            <a:extLst>
              <a:ext uri="{FF2B5EF4-FFF2-40B4-BE49-F238E27FC236}">
                <a16:creationId xmlns:a16="http://schemas.microsoft.com/office/drawing/2014/main" id="{66CB2801-4395-7746-BB01-7AAD48FEDC26}"/>
              </a:ext>
            </a:extLst>
          </p:cNvPr>
          <p:cNvGraphicFramePr>
            <a:graphicFrameLocks noGrp="1"/>
          </p:cNvGraphicFramePr>
          <p:nvPr>
            <p:extLst>
              <p:ext uri="{D42A27DB-BD31-4B8C-83A1-F6EECF244321}">
                <p14:modId xmlns:p14="http://schemas.microsoft.com/office/powerpoint/2010/main" val="1201574623"/>
              </p:ext>
            </p:extLst>
          </p:nvPr>
        </p:nvGraphicFramePr>
        <p:xfrm>
          <a:off x="480835" y="1916832"/>
          <a:ext cx="8123415" cy="3744001"/>
        </p:xfrm>
        <a:graphic>
          <a:graphicData uri="http://schemas.openxmlformats.org/drawingml/2006/table">
            <a:tbl>
              <a:tblPr firstRow="1" firstCol="1">
                <a:tableStyleId>{5C22544A-7EE6-4342-B048-85BDC9FD1C3A}</a:tableStyleId>
              </a:tblPr>
              <a:tblGrid>
                <a:gridCol w="2090687">
                  <a:extLst>
                    <a:ext uri="{9D8B030D-6E8A-4147-A177-3AD203B41FA5}">
                      <a16:colId xmlns:a16="http://schemas.microsoft.com/office/drawing/2014/main" val="1772463219"/>
                    </a:ext>
                  </a:extLst>
                </a:gridCol>
                <a:gridCol w="1064374">
                  <a:extLst>
                    <a:ext uri="{9D8B030D-6E8A-4147-A177-3AD203B41FA5}">
                      <a16:colId xmlns:a16="http://schemas.microsoft.com/office/drawing/2014/main" val="1385072680"/>
                    </a:ext>
                  </a:extLst>
                </a:gridCol>
                <a:gridCol w="3312368">
                  <a:extLst>
                    <a:ext uri="{9D8B030D-6E8A-4147-A177-3AD203B41FA5}">
                      <a16:colId xmlns:a16="http://schemas.microsoft.com/office/drawing/2014/main" val="219511815"/>
                    </a:ext>
                  </a:extLst>
                </a:gridCol>
                <a:gridCol w="1655986">
                  <a:extLst>
                    <a:ext uri="{9D8B030D-6E8A-4147-A177-3AD203B41FA5}">
                      <a16:colId xmlns:a16="http://schemas.microsoft.com/office/drawing/2014/main" val="278733882"/>
                    </a:ext>
                  </a:extLst>
                </a:gridCol>
              </a:tblGrid>
              <a:tr h="559050">
                <a:tc>
                  <a:txBody>
                    <a:bodyPr/>
                    <a:lstStyle/>
                    <a:p>
                      <a:pPr algn="ctr"/>
                      <a:r>
                        <a:rPr lang="el-GR" sz="1400" dirty="0">
                          <a:effectLst/>
                        </a:rPr>
                        <a:t>Περιβαλλοντικός Δείκτης/Παράμετρος</a:t>
                      </a:r>
                      <a:endParaRPr lang="en-C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492" marR="25492" marT="0" marB="0" anchor="ctr"/>
                </a:tc>
                <a:tc>
                  <a:txBody>
                    <a:bodyPr/>
                    <a:lstStyle/>
                    <a:p>
                      <a:pPr algn="ctr"/>
                      <a:r>
                        <a:rPr lang="el-GR" sz="1400" dirty="0">
                          <a:effectLst/>
                        </a:rPr>
                        <a:t>Μονάδα μέτρησης</a:t>
                      </a:r>
                      <a:endParaRPr lang="en-C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492" marR="25492" marT="0" marB="0" anchor="ctr"/>
                </a:tc>
                <a:tc>
                  <a:txBody>
                    <a:bodyPr/>
                    <a:lstStyle/>
                    <a:p>
                      <a:pPr algn="ctr"/>
                      <a:r>
                        <a:rPr lang="el-GR" sz="1400" dirty="0">
                          <a:effectLst/>
                        </a:rPr>
                        <a:t>Επεξήγηση</a:t>
                      </a:r>
                      <a:endParaRPr lang="en-C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492" marR="25492" marT="0" marB="0" anchor="ctr"/>
                </a:tc>
                <a:tc>
                  <a:txBody>
                    <a:bodyPr/>
                    <a:lstStyle/>
                    <a:p>
                      <a:pPr algn="ctr"/>
                      <a:r>
                        <a:rPr lang="el-GR" sz="1400" dirty="0">
                          <a:effectLst/>
                        </a:rPr>
                        <a:t>Αποτέλεσμα</a:t>
                      </a:r>
                      <a:endParaRPr lang="en-C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492" marR="25492" marT="0" marB="0" anchor="ctr"/>
                </a:tc>
                <a:extLst>
                  <a:ext uri="{0D108BD9-81ED-4DB2-BD59-A6C34878D82A}">
                    <a16:rowId xmlns:a16="http://schemas.microsoft.com/office/drawing/2014/main" val="92816932"/>
                  </a:ext>
                </a:extLst>
              </a:tr>
              <a:tr h="597178">
                <a:tc>
                  <a:txBody>
                    <a:bodyPr/>
                    <a:lstStyle/>
                    <a:p>
                      <a:pPr algn="l"/>
                      <a:r>
                        <a:rPr lang="el-GR" sz="1400" b="0" kern="1200" dirty="0">
                          <a:solidFill>
                            <a:schemeClr val="lt1"/>
                          </a:solidFill>
                          <a:effectLst/>
                          <a:latin typeface="+mn-lt"/>
                          <a:ea typeface="+mn-ea"/>
                          <a:cs typeface="+mn-cs"/>
                        </a:rPr>
                        <a:t>Ποσότητα βιοαποβλήτων που συλλέχθηκε </a:t>
                      </a:r>
                      <a:endParaRPr lang="en-CY" sz="2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492" marR="25492" marT="0" marB="0" anchor="ctr"/>
                </a:tc>
                <a:tc>
                  <a:txBody>
                    <a:bodyPr/>
                    <a:lstStyle/>
                    <a:p>
                      <a:pPr algn="ctr"/>
                      <a:r>
                        <a:rPr lang="en-US" sz="1400" dirty="0" err="1">
                          <a:effectLst/>
                          <a:latin typeface="Calibri" panose="020F0502020204030204" pitchFamily="34" charset="0"/>
                          <a:ea typeface="Calibri" panose="020F0502020204030204" pitchFamily="34" charset="0"/>
                          <a:cs typeface="Times New Roman" panose="02020603050405020304" pitchFamily="18" charset="0"/>
                        </a:rPr>
                        <a:t>tn</a:t>
                      </a:r>
                      <a:endParaRPr lang="en-C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492" marR="25492"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a:effectLst/>
                          <a:latin typeface="Calibri" panose="020F0502020204030204" pitchFamily="34" charset="0"/>
                          <a:ea typeface="Calibri" panose="020F0502020204030204" pitchFamily="34" charset="0"/>
                          <a:cs typeface="Times New Roman" panose="02020603050405020304" pitchFamily="18" charset="0"/>
                        </a:rPr>
                        <a:t>Ποσότητα βιοαποβλήτων που συλλέχθηκε στο πλαίσιο του ΒΙΟΜΑ </a:t>
                      </a:r>
                      <a:endParaRPr lang="en-C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492" marR="25492" marT="0" marB="0" anchor="ctr"/>
                </a:tc>
                <a:tc>
                  <a:txBody>
                    <a:bodyPr/>
                    <a:lstStyle/>
                    <a:p>
                      <a:pPr algn="ctr"/>
                      <a:r>
                        <a:rPr lang="el-GR" sz="1400" dirty="0">
                          <a:effectLst/>
                          <a:latin typeface="Calibri" panose="020F0502020204030204" pitchFamily="34" charset="0"/>
                          <a:ea typeface="Calibri" panose="020F0502020204030204" pitchFamily="34" charset="0"/>
                          <a:cs typeface="Times New Roman" panose="02020603050405020304" pitchFamily="18" charset="0"/>
                        </a:rPr>
                        <a:t>4.79 (720 κιλά ξηρής βιομάζας)</a:t>
                      </a:r>
                      <a:endParaRPr lang="en-C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492" marR="25492" marT="0" marB="0" anchor="ctr"/>
                </a:tc>
                <a:extLst>
                  <a:ext uri="{0D108BD9-81ED-4DB2-BD59-A6C34878D82A}">
                    <a16:rowId xmlns:a16="http://schemas.microsoft.com/office/drawing/2014/main" val="2240426714"/>
                  </a:ext>
                </a:extLst>
              </a:tr>
              <a:tr h="796238">
                <a:tc>
                  <a:txBody>
                    <a:bodyPr/>
                    <a:lstStyle/>
                    <a:p>
                      <a:pPr marL="0" algn="l" defTabSz="914400" rtl="0" eaLnBrk="1" latinLnBrk="0" hangingPunct="1"/>
                      <a:r>
                        <a:rPr lang="el-GR" sz="1400" b="0" kern="1200" dirty="0">
                          <a:solidFill>
                            <a:schemeClr val="lt1"/>
                          </a:solidFill>
                          <a:effectLst/>
                          <a:latin typeface="+mn-lt"/>
                          <a:ea typeface="+mn-ea"/>
                          <a:cs typeface="+mn-cs"/>
                        </a:rPr>
                        <a:t>Ποσότητα γεωργικών υπολειμμάτων που συλλέχθηκε</a:t>
                      </a:r>
                      <a:r>
                        <a:rPr lang="en-CY" sz="1400" b="0" kern="1200" dirty="0">
                          <a:solidFill>
                            <a:schemeClr val="lt1"/>
                          </a:solidFill>
                          <a:effectLst/>
                          <a:latin typeface="+mn-lt"/>
                          <a:ea typeface="+mn-ea"/>
                          <a:cs typeface="+mn-cs"/>
                        </a:rPr>
                        <a:t> </a:t>
                      </a:r>
                    </a:p>
                  </a:txBody>
                  <a:tcPr marL="25492" marR="25492" marT="0" marB="0" anchor="ctr"/>
                </a:tc>
                <a:tc>
                  <a:txBody>
                    <a:bodyPr/>
                    <a:lstStyle/>
                    <a:p>
                      <a:pPr algn="ctr"/>
                      <a:r>
                        <a:rPr lang="en-CY" sz="1400" dirty="0">
                          <a:effectLst/>
                          <a:latin typeface="Calibri" panose="020F0502020204030204" pitchFamily="34" charset="0"/>
                          <a:ea typeface="Calibri" panose="020F0502020204030204" pitchFamily="34" charset="0"/>
                          <a:cs typeface="Times New Roman" panose="02020603050405020304" pitchFamily="18" charset="0"/>
                        </a:rPr>
                        <a:t>tn</a:t>
                      </a:r>
                    </a:p>
                  </a:txBody>
                  <a:tcPr marL="25492" marR="25492" marT="0" marB="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a:effectLst/>
                          <a:latin typeface="Calibri" panose="020F0502020204030204" pitchFamily="34" charset="0"/>
                          <a:ea typeface="Calibri" panose="020F0502020204030204" pitchFamily="34" charset="0"/>
                          <a:cs typeface="Times New Roman" panose="02020603050405020304" pitchFamily="18" charset="0"/>
                        </a:rPr>
                        <a:t>Ποσότητα γεωργικών υπολειμμάτων που συλλέχθηκαν και έτυχαν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προεπεξεργασίας</a:t>
                      </a:r>
                      <a:r>
                        <a:rPr lang="el-GR" sz="1400" dirty="0">
                          <a:effectLst/>
                          <a:latin typeface="Calibri" panose="020F0502020204030204" pitchFamily="34" charset="0"/>
                          <a:ea typeface="Calibri" panose="020F0502020204030204" pitchFamily="34" charset="0"/>
                          <a:cs typeface="Times New Roman" panose="02020603050405020304" pitchFamily="18" charset="0"/>
                        </a:rPr>
                        <a:t> στον τεμαχιστή</a:t>
                      </a:r>
                      <a:endParaRPr lang="en-C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492" marR="25492" marT="0" marB="0" anchor="ctr">
                    <a:noFill/>
                  </a:tcPr>
                </a:tc>
                <a:tc>
                  <a:txBody>
                    <a:bodyPr/>
                    <a:lstStyle/>
                    <a:p>
                      <a:pPr algn="ctr"/>
                      <a:r>
                        <a:rPr lang="el-GR" sz="1400" dirty="0">
                          <a:effectLst/>
                          <a:latin typeface="Calibri" panose="020F0502020204030204" pitchFamily="34" charset="0"/>
                          <a:ea typeface="Calibri" panose="020F0502020204030204" pitchFamily="34" charset="0"/>
                          <a:cs typeface="Times New Roman" panose="02020603050405020304" pitchFamily="18" charset="0"/>
                        </a:rPr>
                        <a:t>50</a:t>
                      </a:r>
                      <a:endParaRPr lang="en-C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492" marR="25492" marT="0" marB="0" anchor="ctr">
                    <a:noFill/>
                  </a:tcPr>
                </a:tc>
                <a:extLst>
                  <a:ext uri="{0D108BD9-81ED-4DB2-BD59-A6C34878D82A}">
                    <a16:rowId xmlns:a16="http://schemas.microsoft.com/office/drawing/2014/main" val="536298532"/>
                  </a:ext>
                </a:extLst>
              </a:tr>
              <a:tr h="796238">
                <a:tc>
                  <a:txBody>
                    <a:bodyPr/>
                    <a:lstStyle/>
                    <a:p>
                      <a:pPr marL="0" algn="l" defTabSz="914400" rtl="0" eaLnBrk="1" latinLnBrk="0" hangingPunct="1"/>
                      <a:r>
                        <a:rPr lang="el-GR" sz="1400" b="0" kern="1200" dirty="0">
                          <a:solidFill>
                            <a:schemeClr val="lt1"/>
                          </a:solidFill>
                          <a:effectLst/>
                          <a:latin typeface="+mn-lt"/>
                          <a:ea typeface="+mn-ea"/>
                          <a:cs typeface="+mn-cs"/>
                        </a:rPr>
                        <a:t>Εκτροπή από υγειονομική ταφή</a:t>
                      </a:r>
                      <a:endParaRPr lang="en-CY" sz="1400" b="0" kern="1200" dirty="0">
                        <a:solidFill>
                          <a:schemeClr val="lt1"/>
                        </a:solidFill>
                        <a:effectLst/>
                        <a:latin typeface="+mn-lt"/>
                        <a:ea typeface="+mn-ea"/>
                        <a:cs typeface="+mn-cs"/>
                      </a:endParaRPr>
                    </a:p>
                  </a:txBody>
                  <a:tcPr marL="68580" marR="68580" marT="0" marB="0" anchor="ctr"/>
                </a:tc>
                <a:tc>
                  <a:txBody>
                    <a:bodyPr/>
                    <a:lstStyle/>
                    <a:p>
                      <a:pPr algn="ctr"/>
                      <a:r>
                        <a:rPr lang="el-GR" sz="1400" dirty="0">
                          <a:effectLst/>
                          <a:latin typeface="Calibri" panose="020F0502020204030204" pitchFamily="34" charset="0"/>
                          <a:ea typeface="Calibri" panose="020F0502020204030204" pitchFamily="34" charset="0"/>
                          <a:cs typeface="Times New Roman" panose="02020603050405020304" pitchFamily="18" charset="0"/>
                        </a:rPr>
                        <a:t>%</a:t>
                      </a:r>
                      <a:endParaRPr lang="en-C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492" marR="2549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dirty="0">
                          <a:effectLst/>
                          <a:latin typeface="Calibri" panose="020F0502020204030204" pitchFamily="34" charset="0"/>
                          <a:ea typeface="Calibri" panose="020F0502020204030204" pitchFamily="34" charset="0"/>
                          <a:cs typeface="Times New Roman" panose="02020603050405020304" pitchFamily="18" charset="0"/>
                        </a:rPr>
                        <a:t>Ποσοστό των παραγόμενων οργανικών αποβλήτων που τελικά εκτράπηκαν από υγειονομική ταφή ήταν περίπου </a:t>
                      </a:r>
                      <a:endParaRPr lang="en-C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492" marR="25492" marT="0" marB="0" anchor="ctr"/>
                </a:tc>
                <a:tc>
                  <a:txBody>
                    <a:bodyPr/>
                    <a:lstStyle/>
                    <a:p>
                      <a:pPr algn="ctr"/>
                      <a:r>
                        <a:rPr lang="el-GR" sz="1400" dirty="0">
                          <a:effectLst/>
                          <a:latin typeface="Calibri" panose="020F0502020204030204" pitchFamily="34" charset="0"/>
                          <a:ea typeface="Calibri" panose="020F0502020204030204" pitchFamily="34" charset="0"/>
                          <a:cs typeface="Times New Roman" panose="02020603050405020304" pitchFamily="18" charset="0"/>
                        </a:rPr>
                        <a:t>18.6</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a:effectLst/>
                          <a:latin typeface="Calibri" panose="020F0502020204030204" pitchFamily="34" charset="0"/>
                          <a:ea typeface="Calibri" panose="020F0502020204030204" pitchFamily="34" charset="0"/>
                          <a:cs typeface="Times New Roman" panose="02020603050405020304" pitchFamily="18" charset="0"/>
                        </a:rPr>
                        <a:t>(</a:t>
                      </a:r>
                      <a:r>
                        <a:rPr lang="en-GB" sz="1400" dirty="0">
                          <a:effectLst/>
                          <a:latin typeface="Calibri" panose="020F0502020204030204" pitchFamily="34" charset="0"/>
                          <a:ea typeface="Calibri" panose="020F0502020204030204" pitchFamily="34" charset="0"/>
                          <a:cs typeface="Times New Roman" panose="02020603050405020304" pitchFamily="18" charset="0"/>
                        </a:rPr>
                        <a:t>33kg/</a:t>
                      </a:r>
                      <a:r>
                        <a:rPr lang="el-GR" sz="1400" dirty="0">
                          <a:effectLst/>
                          <a:latin typeface="Calibri" panose="020F0502020204030204" pitchFamily="34" charset="0"/>
                          <a:ea typeface="Calibri" panose="020F0502020204030204" pitchFamily="34" charset="0"/>
                          <a:cs typeface="Times New Roman" panose="02020603050405020304" pitchFamily="18" charset="0"/>
                        </a:rPr>
                        <a:t>κάτοικο/έτος) </a:t>
                      </a:r>
                      <a:endParaRPr lang="en-C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492" marR="25492" marT="0" marB="0" anchor="ctr"/>
                </a:tc>
                <a:extLst>
                  <a:ext uri="{0D108BD9-81ED-4DB2-BD59-A6C34878D82A}">
                    <a16:rowId xmlns:a16="http://schemas.microsoft.com/office/drawing/2014/main" val="1801723392"/>
                  </a:ext>
                </a:extLst>
              </a:tr>
              <a:tr h="995297">
                <a:tc>
                  <a:txBody>
                    <a:bodyPr/>
                    <a:lstStyle/>
                    <a:p>
                      <a:pPr marL="0" algn="l" defTabSz="914400" rtl="0" eaLnBrk="1" latinLnBrk="0" hangingPunct="1"/>
                      <a:r>
                        <a:rPr lang="el-GR" sz="1400" b="0" kern="1200" dirty="0">
                          <a:solidFill>
                            <a:schemeClr val="lt1"/>
                          </a:solidFill>
                          <a:effectLst/>
                          <a:latin typeface="+mn-lt"/>
                          <a:ea typeface="+mn-ea"/>
                          <a:cs typeface="+mn-cs"/>
                        </a:rPr>
                        <a:t>Ποσότητα αερίων θερμοκηπίου που δεν εκπέμπεται λόγω εκτροπής από ταφή</a:t>
                      </a:r>
                      <a:endParaRPr lang="en-CY" sz="1400" b="0" kern="1200" dirty="0">
                        <a:solidFill>
                          <a:schemeClr val="lt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effectLst/>
                          <a:latin typeface="Calibri" panose="020F0502020204030204" pitchFamily="34" charset="0"/>
                          <a:ea typeface="Calibri" panose="020F0502020204030204" pitchFamily="34" charset="0"/>
                          <a:cs typeface="Times New Roman" panose="02020603050405020304" pitchFamily="18" charset="0"/>
                        </a:rPr>
                        <a:t>kg CO</a:t>
                      </a:r>
                      <a:r>
                        <a:rPr lang="en-GB" sz="14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1400" dirty="0">
                          <a:effectLst/>
                          <a:latin typeface="Calibri" panose="020F0502020204030204" pitchFamily="34" charset="0"/>
                          <a:ea typeface="Calibri" panose="020F0502020204030204" pitchFamily="34" charset="0"/>
                          <a:cs typeface="Times New Roman" panose="02020603050405020304" pitchFamily="18" charset="0"/>
                        </a:rPr>
                        <a:t>eq </a:t>
                      </a:r>
                      <a:endParaRPr lang="en-C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492" marR="25492" marT="0" marB="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a:effectLst/>
                          <a:latin typeface="Calibri" panose="020F0502020204030204" pitchFamily="34" charset="0"/>
                          <a:ea typeface="Calibri" panose="020F0502020204030204" pitchFamily="34" charset="0"/>
                          <a:cs typeface="Times New Roman" panose="02020603050405020304" pitchFamily="18" charset="0"/>
                        </a:rPr>
                        <a:t>Εκτίμηση της ποσότητας αερίων θερμοκηπίου που αποφεύγεται λόγω της εκτροπής βιοαποβλήτων από χώρους υγειονομικής ταφής </a:t>
                      </a:r>
                      <a:endParaRPr lang="en-C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492" marR="25492" marT="0" marB="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Y" sz="1400" dirty="0">
                          <a:effectLst/>
                          <a:latin typeface="Calibri" panose="020F0502020204030204" pitchFamily="34" charset="0"/>
                          <a:ea typeface="Calibri" panose="020F0502020204030204" pitchFamily="34" charset="0"/>
                          <a:cs typeface="Times New Roman" panose="02020603050405020304" pitchFamily="18" charset="0"/>
                        </a:rPr>
                        <a:t>2813</a:t>
                      </a:r>
                    </a:p>
                  </a:txBody>
                  <a:tcPr marL="25492" marR="25492" marT="0" marB="0" anchor="ctr">
                    <a:noFill/>
                  </a:tcPr>
                </a:tc>
                <a:extLst>
                  <a:ext uri="{0D108BD9-81ED-4DB2-BD59-A6C34878D82A}">
                    <a16:rowId xmlns:a16="http://schemas.microsoft.com/office/drawing/2014/main" val="2649651895"/>
                  </a:ext>
                </a:extLst>
              </a:tr>
            </a:tbl>
          </a:graphicData>
        </a:graphic>
      </p:graphicFrame>
    </p:spTree>
    <p:extLst>
      <p:ext uri="{BB962C8B-B14F-4D97-AF65-F5344CB8AC3E}">
        <p14:creationId xmlns:p14="http://schemas.microsoft.com/office/powerpoint/2010/main" val="3511293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5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Έκθεση Ολοκλήρωσης </a:t>
            </a:r>
            <a:endParaRPr lang="en-GB" dirty="0"/>
          </a:p>
        </p:txBody>
      </p:sp>
      <p:pic>
        <p:nvPicPr>
          <p:cNvPr id="3074" name="Picture 2" descr="Forms response chart. Question title: Σε πιο βαθμό έχετε εφαρμόσει τη χωριστή διαλογή των αποβλήτων σας;. Number of responses: 49 responses.">
            <a:extLst>
              <a:ext uri="{FF2B5EF4-FFF2-40B4-BE49-F238E27FC236}">
                <a16:creationId xmlns:a16="http://schemas.microsoft.com/office/drawing/2014/main" id="{514525D3-E840-844D-A6DE-D8D273E0D6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257" y="1916832"/>
            <a:ext cx="8131993" cy="342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607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5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Έκθεση Ολοκλήρωσης </a:t>
            </a:r>
            <a:endParaRPr lang="en-GB" dirty="0"/>
          </a:p>
        </p:txBody>
      </p:sp>
      <p:pic>
        <p:nvPicPr>
          <p:cNvPr id="3" name="Picture 2" descr="Forms response chart. Question title: Αν η Κοινότητα Παλώδιας αποφάσιζε τη συνέχιση της εφαρμογής του συστήματος με τη σημερινή του μορφή και μετά το τέλος του προγράμματος ΒΙΟΜΑ, θα συμμετείχατε;. Number of responses: 49 responses.">
            <a:extLst>
              <a:ext uri="{FF2B5EF4-FFF2-40B4-BE49-F238E27FC236}">
                <a16:creationId xmlns:a16="http://schemas.microsoft.com/office/drawing/2014/main" id="{2C6D32F8-9948-364F-9E6F-ED0469CBFF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772817"/>
            <a:ext cx="8135938" cy="368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078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5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Έκθεση Ολοκλήρωσης </a:t>
            </a:r>
            <a:endParaRPr lang="en-GB" dirty="0"/>
          </a:p>
        </p:txBody>
      </p:sp>
      <p:pic>
        <p:nvPicPr>
          <p:cNvPr id="3" name="Picture 2">
            <a:extLst>
              <a:ext uri="{FF2B5EF4-FFF2-40B4-BE49-F238E27FC236}">
                <a16:creationId xmlns:a16="http://schemas.microsoft.com/office/drawing/2014/main" id="{8C734F39-F4D8-724D-BE6D-3E91226F7F9F}"/>
              </a:ext>
            </a:extLst>
          </p:cNvPr>
          <p:cNvPicPr>
            <a:picLocks noChangeAspect="1"/>
          </p:cNvPicPr>
          <p:nvPr/>
        </p:nvPicPr>
        <p:blipFill>
          <a:blip r:embed="rId5"/>
          <a:stretch>
            <a:fillRect/>
          </a:stretch>
        </p:blipFill>
        <p:spPr>
          <a:xfrm>
            <a:off x="1313687" y="1916832"/>
            <a:ext cx="6516625" cy="3375027"/>
          </a:xfrm>
          <a:prstGeom prst="rect">
            <a:avLst/>
          </a:prstGeom>
        </p:spPr>
      </p:pic>
    </p:spTree>
    <p:extLst>
      <p:ext uri="{BB962C8B-B14F-4D97-AF65-F5344CB8AC3E}">
        <p14:creationId xmlns:p14="http://schemas.microsoft.com/office/powerpoint/2010/main" val="1392973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5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Έκθεση Ολοκλήρωσης </a:t>
            </a:r>
            <a:endParaRPr lang="en-GB" dirty="0"/>
          </a:p>
        </p:txBody>
      </p:sp>
      <p:pic>
        <p:nvPicPr>
          <p:cNvPr id="8194" name="Picture 2" descr="Forms response chart. Question title: Αν η Κοινότητα Παλώδιας αποφάσιζε να εφαρμόσει ένα σύστημα για τη χωριστή συλλογή και άλλων ειδών αποβλήτων, όπως είναι οι πλαστικές, οι χάρτινες και οι μεταλλικές συσκευασίες, θα συμμετείχατε;. Number of responses: 49 responses.">
            <a:extLst>
              <a:ext uri="{FF2B5EF4-FFF2-40B4-BE49-F238E27FC236}">
                <a16:creationId xmlns:a16="http://schemas.microsoft.com/office/drawing/2014/main" id="{D4FA189E-CB7B-5E4B-B18A-004169AAE3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916832"/>
            <a:ext cx="8135936" cy="3689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569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5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Έκθεση Ολοκλήρωσης </a:t>
            </a:r>
            <a:endParaRPr lang="en-GB" dirty="0"/>
          </a:p>
        </p:txBody>
      </p:sp>
      <p:pic>
        <p:nvPicPr>
          <p:cNvPr id="2" name="Picture 1">
            <a:extLst>
              <a:ext uri="{FF2B5EF4-FFF2-40B4-BE49-F238E27FC236}">
                <a16:creationId xmlns:a16="http://schemas.microsoft.com/office/drawing/2014/main" id="{A7F73203-B1DD-6B4D-BDF2-3231C9C96520}"/>
              </a:ext>
            </a:extLst>
          </p:cNvPr>
          <p:cNvPicPr>
            <a:picLocks noChangeAspect="1"/>
          </p:cNvPicPr>
          <p:nvPr/>
        </p:nvPicPr>
        <p:blipFill>
          <a:blip r:embed="rId5"/>
          <a:stretch>
            <a:fillRect/>
          </a:stretch>
        </p:blipFill>
        <p:spPr>
          <a:xfrm>
            <a:off x="1043707" y="1816046"/>
            <a:ext cx="7056585" cy="3843411"/>
          </a:xfrm>
          <a:prstGeom prst="rect">
            <a:avLst/>
          </a:prstGeom>
        </p:spPr>
      </p:pic>
    </p:spTree>
    <p:extLst>
      <p:ext uri="{BB962C8B-B14F-4D97-AF65-F5344CB8AC3E}">
        <p14:creationId xmlns:p14="http://schemas.microsoft.com/office/powerpoint/2010/main" val="4126176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5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Έκθεση Ολοκλήρωσης </a:t>
            </a:r>
            <a:endParaRPr lang="en-GB" dirty="0"/>
          </a:p>
        </p:txBody>
      </p:sp>
      <p:pic>
        <p:nvPicPr>
          <p:cNvPr id="2" name="Picture 1">
            <a:extLst>
              <a:ext uri="{FF2B5EF4-FFF2-40B4-BE49-F238E27FC236}">
                <a16:creationId xmlns:a16="http://schemas.microsoft.com/office/drawing/2014/main" id="{E0B3C87C-7A6D-B540-AB21-C3986052E9AC}"/>
              </a:ext>
            </a:extLst>
          </p:cNvPr>
          <p:cNvPicPr>
            <a:picLocks noChangeAspect="1"/>
          </p:cNvPicPr>
          <p:nvPr/>
        </p:nvPicPr>
        <p:blipFill>
          <a:blip r:embed="rId5"/>
          <a:stretch>
            <a:fillRect/>
          </a:stretch>
        </p:blipFill>
        <p:spPr>
          <a:xfrm>
            <a:off x="769645" y="1904926"/>
            <a:ext cx="7604710" cy="3503171"/>
          </a:xfrm>
          <a:prstGeom prst="rect">
            <a:avLst/>
          </a:prstGeom>
        </p:spPr>
      </p:pic>
    </p:spTree>
    <p:extLst>
      <p:ext uri="{BB962C8B-B14F-4D97-AF65-F5344CB8AC3E}">
        <p14:creationId xmlns:p14="http://schemas.microsoft.com/office/powerpoint/2010/main" val="1354060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5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Έκθεση Ολοκλήρωσης </a:t>
            </a:r>
            <a:endParaRPr lang="en-GB" dirty="0"/>
          </a:p>
        </p:txBody>
      </p:sp>
      <p:pic>
        <p:nvPicPr>
          <p:cNvPr id="3" name="Picture 2">
            <a:extLst>
              <a:ext uri="{FF2B5EF4-FFF2-40B4-BE49-F238E27FC236}">
                <a16:creationId xmlns:a16="http://schemas.microsoft.com/office/drawing/2014/main" id="{1BB43DF6-AE37-0947-8182-BC70A58CD286}"/>
              </a:ext>
            </a:extLst>
          </p:cNvPr>
          <p:cNvPicPr>
            <a:picLocks noChangeAspect="1"/>
          </p:cNvPicPr>
          <p:nvPr/>
        </p:nvPicPr>
        <p:blipFill>
          <a:blip r:embed="rId5"/>
          <a:stretch>
            <a:fillRect/>
          </a:stretch>
        </p:blipFill>
        <p:spPr>
          <a:xfrm>
            <a:off x="467544" y="1938499"/>
            <a:ext cx="8135937" cy="3650741"/>
          </a:xfrm>
          <a:prstGeom prst="rect">
            <a:avLst/>
          </a:prstGeom>
        </p:spPr>
      </p:pic>
    </p:spTree>
    <p:extLst>
      <p:ext uri="{BB962C8B-B14F-4D97-AF65-F5344CB8AC3E}">
        <p14:creationId xmlns:p14="http://schemas.microsoft.com/office/powerpoint/2010/main" val="1322590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5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Έκθεση Ολοκλήρωσης </a:t>
            </a:r>
            <a:endParaRPr lang="en-GB" dirty="0"/>
          </a:p>
        </p:txBody>
      </p:sp>
      <p:pic>
        <p:nvPicPr>
          <p:cNvPr id="12290" name="Picture 2" descr="Forms response chart. Question title: Σε μία κλίμακα από το 1 μέχρι το 5, με άριστα το 5, πώς αξιολογείτε την εμπειρία σας από τη συμμετοχή σας στο σύστημα διαχείρισης των οργανικών αποβλήτων στο νοικοκυριό σας;. Number of responses: 47 responses.">
            <a:extLst>
              <a:ext uri="{FF2B5EF4-FFF2-40B4-BE49-F238E27FC236}">
                <a16:creationId xmlns:a16="http://schemas.microsoft.com/office/drawing/2014/main" id="{CCFAAC20-3DCF-044C-9F83-A65F7075B5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2" y="1812853"/>
            <a:ext cx="8135937" cy="3689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477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5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Έκθεση Ολοκλήρωσης </a:t>
            </a:r>
            <a:endParaRPr lang="en-GB" dirty="0"/>
          </a:p>
        </p:txBody>
      </p:sp>
      <p:sp>
        <p:nvSpPr>
          <p:cNvPr id="6" name="TextBox 5">
            <a:extLst>
              <a:ext uri="{FF2B5EF4-FFF2-40B4-BE49-F238E27FC236}">
                <a16:creationId xmlns:a16="http://schemas.microsoft.com/office/drawing/2014/main" id="{CA05B178-CC71-254A-82D2-A7F28B68967C}"/>
              </a:ext>
            </a:extLst>
          </p:cNvPr>
          <p:cNvSpPr txBox="1"/>
          <p:nvPr/>
        </p:nvSpPr>
        <p:spPr>
          <a:xfrm>
            <a:off x="502099" y="2199342"/>
            <a:ext cx="8135937" cy="1848135"/>
          </a:xfrm>
          <a:prstGeom prst="rect">
            <a:avLst/>
          </a:prstGeom>
          <a:noFill/>
        </p:spPr>
        <p:txBody>
          <a:bodyPr wrap="square" rtlCol="0">
            <a:spAutoFit/>
          </a:bodyPr>
          <a:lstStyle/>
          <a:p>
            <a:pPr>
              <a:spcBef>
                <a:spcPts val="600"/>
              </a:spcBef>
              <a:spcAft>
                <a:spcPts val="600"/>
              </a:spcAft>
            </a:pPr>
            <a:r>
              <a:rPr lang="el-GR" sz="1600" b="1" dirty="0"/>
              <a:t>Παρακαλώ αναφέρετε τις κυριότερες δυσκολίες που αντιμετωπίσατε ή τυχόν παράπονα που είχατε κατά την εφαρμογή του προγράμματος; </a:t>
            </a:r>
          </a:p>
          <a:p>
            <a:pPr marL="285750" indent="-285750">
              <a:lnSpc>
                <a:spcPct val="150000"/>
              </a:lnSpc>
              <a:spcBef>
                <a:spcPts val="200"/>
              </a:spcBef>
              <a:spcAft>
                <a:spcPts val="200"/>
              </a:spcAft>
              <a:buFont typeface="Wingdings" pitchFamily="2" charset="2"/>
              <a:buChar char="Ø"/>
            </a:pPr>
            <a:r>
              <a:rPr lang="el-GR" sz="1600" dirty="0"/>
              <a:t>Χωρητικότητα κάδου</a:t>
            </a:r>
          </a:p>
          <a:p>
            <a:pPr marL="285750" indent="-285750">
              <a:lnSpc>
                <a:spcPct val="150000"/>
              </a:lnSpc>
              <a:spcBef>
                <a:spcPts val="200"/>
              </a:spcBef>
              <a:spcAft>
                <a:spcPts val="200"/>
              </a:spcAft>
              <a:buFont typeface="Wingdings" pitchFamily="2" charset="2"/>
              <a:buChar char="Ø"/>
            </a:pPr>
            <a:r>
              <a:rPr lang="el-GR" sz="1600" dirty="0"/>
              <a:t>Κατανάλωση ρεύματος</a:t>
            </a:r>
          </a:p>
          <a:p>
            <a:pPr marL="285750" indent="-285750">
              <a:lnSpc>
                <a:spcPct val="150000"/>
              </a:lnSpc>
              <a:spcBef>
                <a:spcPts val="200"/>
              </a:spcBef>
              <a:spcAft>
                <a:spcPts val="200"/>
              </a:spcAft>
              <a:buFont typeface="Wingdings" pitchFamily="2" charset="2"/>
              <a:buChar char="Ø"/>
            </a:pPr>
            <a:r>
              <a:rPr lang="el-GR" sz="1600" dirty="0"/>
              <a:t>Μεγάλη διάρκεια λειτουργίας της συσκευής</a:t>
            </a:r>
          </a:p>
        </p:txBody>
      </p:sp>
    </p:spTree>
    <p:extLst>
      <p:ext uri="{BB962C8B-B14F-4D97-AF65-F5344CB8AC3E}">
        <p14:creationId xmlns:p14="http://schemas.microsoft.com/office/powerpoint/2010/main" val="384530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1495191" y="476672"/>
            <a:ext cx="64889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l-GR" dirty="0"/>
              <a:t>Στόχοι - Παραδοτέα</a:t>
            </a:r>
            <a:endParaRPr lang="en-US" altLang="en-US" sz="1800" dirty="0">
              <a:latin typeface="Verdana" panose="020B0604030504040204" pitchFamily="34" charset="0"/>
            </a:endParaRPr>
          </a:p>
        </p:txBody>
      </p:sp>
      <p:graphicFrame>
        <p:nvGraphicFramePr>
          <p:cNvPr id="6" name="Diagram 5">
            <a:extLst>
              <a:ext uri="{FF2B5EF4-FFF2-40B4-BE49-F238E27FC236}">
                <a16:creationId xmlns:a16="http://schemas.microsoft.com/office/drawing/2014/main" id="{3764E7A0-399C-7A40-BEE9-617E3C7C0105}"/>
              </a:ext>
            </a:extLst>
          </p:cNvPr>
          <p:cNvGraphicFramePr/>
          <p:nvPr>
            <p:extLst>
              <p:ext uri="{D42A27DB-BD31-4B8C-83A1-F6EECF244321}">
                <p14:modId xmlns:p14="http://schemas.microsoft.com/office/powerpoint/2010/main" val="1248081562"/>
              </p:ext>
            </p:extLst>
          </p:nvPr>
        </p:nvGraphicFramePr>
        <p:xfrm>
          <a:off x="468313" y="1475210"/>
          <a:ext cx="7848103" cy="44235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03479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5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Έκθεση Ολοκλήρωσης </a:t>
            </a:r>
            <a:endParaRPr lang="en-GB" dirty="0"/>
          </a:p>
        </p:txBody>
      </p:sp>
      <p:sp>
        <p:nvSpPr>
          <p:cNvPr id="6" name="TextBox 5">
            <a:extLst>
              <a:ext uri="{FF2B5EF4-FFF2-40B4-BE49-F238E27FC236}">
                <a16:creationId xmlns:a16="http://schemas.microsoft.com/office/drawing/2014/main" id="{CA05B178-CC71-254A-82D2-A7F28B68967C}"/>
              </a:ext>
            </a:extLst>
          </p:cNvPr>
          <p:cNvSpPr txBox="1"/>
          <p:nvPr/>
        </p:nvSpPr>
        <p:spPr>
          <a:xfrm>
            <a:off x="502099" y="2199342"/>
            <a:ext cx="8135937" cy="3171574"/>
          </a:xfrm>
          <a:prstGeom prst="rect">
            <a:avLst/>
          </a:prstGeom>
          <a:noFill/>
        </p:spPr>
        <p:txBody>
          <a:bodyPr wrap="square" rtlCol="0">
            <a:spAutoFit/>
          </a:bodyPr>
          <a:lstStyle/>
          <a:p>
            <a:pPr>
              <a:spcBef>
                <a:spcPts val="600"/>
              </a:spcBef>
              <a:spcAft>
                <a:spcPts val="600"/>
              </a:spcAft>
            </a:pPr>
            <a:r>
              <a:rPr lang="el-GR" sz="1600" b="1" dirty="0"/>
              <a:t>Παρακαλώ αναφέρετε τυχόν εισηγήσεις που έχετε για το πως το σύστημα θα μπορούσε να είναι πιο βελτιωμένο. </a:t>
            </a:r>
          </a:p>
          <a:p>
            <a:pPr marL="285750" indent="-285750">
              <a:lnSpc>
                <a:spcPct val="150000"/>
              </a:lnSpc>
              <a:spcBef>
                <a:spcPts val="200"/>
              </a:spcBef>
              <a:spcAft>
                <a:spcPts val="200"/>
              </a:spcAft>
              <a:buFont typeface="Wingdings" pitchFamily="2" charset="2"/>
              <a:buChar char="Ø"/>
            </a:pPr>
            <a:r>
              <a:rPr lang="el-GR" sz="1600" dirty="0"/>
              <a:t>Συσκευή μεγαλύτερης χωρητικότητας</a:t>
            </a:r>
          </a:p>
          <a:p>
            <a:pPr marL="285750" indent="-285750">
              <a:lnSpc>
                <a:spcPct val="150000"/>
              </a:lnSpc>
              <a:spcBef>
                <a:spcPts val="200"/>
              </a:spcBef>
              <a:spcAft>
                <a:spcPts val="200"/>
              </a:spcAft>
              <a:buFont typeface="Wingdings" pitchFamily="2" charset="2"/>
              <a:buChar char="Ø"/>
            </a:pPr>
            <a:r>
              <a:rPr lang="el-GR" sz="1600" dirty="0"/>
              <a:t>Καλύτερη υποδομή για ανακύκλωση</a:t>
            </a:r>
          </a:p>
          <a:p>
            <a:pPr marL="285750" indent="-285750">
              <a:lnSpc>
                <a:spcPct val="150000"/>
              </a:lnSpc>
              <a:spcBef>
                <a:spcPts val="200"/>
              </a:spcBef>
              <a:spcAft>
                <a:spcPts val="200"/>
              </a:spcAft>
              <a:buFont typeface="Wingdings" pitchFamily="2" charset="2"/>
              <a:buChar char="Ø"/>
            </a:pPr>
            <a:r>
              <a:rPr lang="el-GR" sz="1600" dirty="0"/>
              <a:t>Περισσότεροι κάδοι ανακύκλωσης και περισσότερα δρομολόγια συλλογής</a:t>
            </a:r>
          </a:p>
          <a:p>
            <a:pPr marL="285750" indent="-285750">
              <a:lnSpc>
                <a:spcPct val="150000"/>
              </a:lnSpc>
              <a:spcBef>
                <a:spcPts val="200"/>
              </a:spcBef>
              <a:spcAft>
                <a:spcPts val="200"/>
              </a:spcAft>
              <a:buFont typeface="Wingdings" pitchFamily="2" charset="2"/>
              <a:buChar char="Ø"/>
            </a:pPr>
            <a:r>
              <a:rPr lang="el-GR" sz="1600" dirty="0"/>
              <a:t>Συλλογή των αποβλήτων από τις οικίες</a:t>
            </a:r>
          </a:p>
          <a:p>
            <a:pPr marL="285750" indent="-285750">
              <a:lnSpc>
                <a:spcPct val="150000"/>
              </a:lnSpc>
              <a:spcBef>
                <a:spcPts val="200"/>
              </a:spcBef>
              <a:spcAft>
                <a:spcPts val="200"/>
              </a:spcAft>
              <a:buFont typeface="Wingdings" pitchFamily="2" charset="2"/>
              <a:buChar char="Ø"/>
            </a:pPr>
            <a:r>
              <a:rPr lang="el-GR" sz="1600" dirty="0"/>
              <a:t>Τοποθέτηση </a:t>
            </a:r>
            <a:r>
              <a:rPr lang="el-GR" sz="1600" dirty="0" err="1"/>
              <a:t>κομποστοποιητών</a:t>
            </a:r>
            <a:r>
              <a:rPr lang="el-GR" sz="1600" dirty="0"/>
              <a:t> σε σπίτια</a:t>
            </a:r>
          </a:p>
          <a:p>
            <a:pPr marL="285750" indent="-285750">
              <a:lnSpc>
                <a:spcPct val="150000"/>
              </a:lnSpc>
              <a:spcBef>
                <a:spcPts val="200"/>
              </a:spcBef>
              <a:spcAft>
                <a:spcPts val="200"/>
              </a:spcAft>
              <a:buFont typeface="Wingdings" pitchFamily="2" charset="2"/>
              <a:buChar char="Ø"/>
            </a:pPr>
            <a:r>
              <a:rPr lang="el-GR" sz="1600" dirty="0"/>
              <a:t>Χρήση άλλης πηγής ενέργειας για τη λειτουργία της συσκευής</a:t>
            </a:r>
          </a:p>
        </p:txBody>
      </p:sp>
    </p:spTree>
    <p:extLst>
      <p:ext uri="{BB962C8B-B14F-4D97-AF65-F5344CB8AC3E}">
        <p14:creationId xmlns:p14="http://schemas.microsoft.com/office/powerpoint/2010/main" val="12062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ssolv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dissolv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468313" y="1198543"/>
            <a:ext cx="815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Έκθεση Ολοκλήρωσης </a:t>
            </a:r>
            <a:endParaRPr lang="en-GB" dirty="0"/>
          </a:p>
        </p:txBody>
      </p:sp>
      <p:sp>
        <p:nvSpPr>
          <p:cNvPr id="2" name="Rectangle 1">
            <a:extLst>
              <a:ext uri="{FF2B5EF4-FFF2-40B4-BE49-F238E27FC236}">
                <a16:creationId xmlns:a16="http://schemas.microsoft.com/office/drawing/2014/main" id="{E30BEF03-F98A-754C-B320-B9201B08F0C3}"/>
              </a:ext>
            </a:extLst>
          </p:cNvPr>
          <p:cNvSpPr/>
          <p:nvPr/>
        </p:nvSpPr>
        <p:spPr>
          <a:xfrm>
            <a:off x="468313" y="1988840"/>
            <a:ext cx="8135937" cy="3674276"/>
          </a:xfrm>
          <a:prstGeom prst="rect">
            <a:avLst/>
          </a:prstGeom>
        </p:spPr>
        <p:txBody>
          <a:bodyPr wrap="square">
            <a:spAutoFit/>
          </a:bodyPr>
          <a:lstStyle/>
          <a:p>
            <a:pPr lvl="1">
              <a:lnSpc>
                <a:spcPct val="150000"/>
              </a:lnSpc>
              <a:spcBef>
                <a:spcPts val="200"/>
              </a:spcBef>
              <a:spcAft>
                <a:spcPts val="200"/>
              </a:spcAft>
            </a:pPr>
            <a:r>
              <a:rPr lang="el-GR" sz="1600" b="1" dirty="0"/>
              <a:t>Προκλήσεις/ Προβλήματα κατά την εφαρμογή συστημάτων διαλογής βιοαποβλήτων στην πηγή:</a:t>
            </a:r>
          </a:p>
          <a:p>
            <a:pPr lvl="1">
              <a:lnSpc>
                <a:spcPct val="150000"/>
              </a:lnSpc>
              <a:spcBef>
                <a:spcPts val="200"/>
              </a:spcBef>
              <a:spcAft>
                <a:spcPts val="200"/>
              </a:spcAft>
            </a:pPr>
            <a:endParaRPr lang="el-GR" sz="1600" b="1" dirty="0"/>
          </a:p>
          <a:p>
            <a:pPr marL="742950" lvl="1" indent="-285750">
              <a:lnSpc>
                <a:spcPct val="150000"/>
              </a:lnSpc>
              <a:spcBef>
                <a:spcPts val="200"/>
              </a:spcBef>
              <a:spcAft>
                <a:spcPts val="200"/>
              </a:spcAft>
              <a:buFont typeface="Wingdings" pitchFamily="2" charset="2"/>
              <a:buChar char="Ø"/>
            </a:pPr>
            <a:r>
              <a:rPr lang="el-GR" sz="1600" dirty="0"/>
              <a:t>Διασφάλιση της διαθεσιμότητας μονάδας στην οποία θα μεταφέρονται τα απόβλητα προκειμένου να τύχουν επεξεργασίας</a:t>
            </a:r>
          </a:p>
          <a:p>
            <a:pPr lvl="1">
              <a:lnSpc>
                <a:spcPct val="150000"/>
              </a:lnSpc>
              <a:spcBef>
                <a:spcPts val="200"/>
              </a:spcBef>
              <a:spcAft>
                <a:spcPts val="200"/>
              </a:spcAft>
            </a:pPr>
            <a:endParaRPr lang="el-GR" sz="1600" dirty="0"/>
          </a:p>
          <a:p>
            <a:pPr marL="742950" lvl="1" indent="-285750">
              <a:lnSpc>
                <a:spcPct val="150000"/>
              </a:lnSpc>
              <a:spcBef>
                <a:spcPts val="200"/>
              </a:spcBef>
              <a:spcAft>
                <a:spcPts val="200"/>
              </a:spcAft>
              <a:buFont typeface="Wingdings" pitchFamily="2" charset="2"/>
              <a:buChar char="Ø"/>
            </a:pPr>
            <a:r>
              <a:rPr lang="el-GR" sz="1600" dirty="0"/>
              <a:t>Οικονομική βιωσιμότητα</a:t>
            </a:r>
          </a:p>
          <a:p>
            <a:pPr lvl="1">
              <a:lnSpc>
                <a:spcPct val="150000"/>
              </a:lnSpc>
              <a:spcBef>
                <a:spcPts val="200"/>
              </a:spcBef>
              <a:spcAft>
                <a:spcPts val="200"/>
              </a:spcAft>
            </a:pPr>
            <a:endParaRPr lang="el-GR" sz="1600" dirty="0"/>
          </a:p>
          <a:p>
            <a:pPr marL="742950" lvl="1" indent="-285750">
              <a:lnSpc>
                <a:spcPct val="150000"/>
              </a:lnSpc>
              <a:spcBef>
                <a:spcPts val="200"/>
              </a:spcBef>
              <a:spcAft>
                <a:spcPts val="200"/>
              </a:spcAft>
              <a:buFont typeface="Wingdings" pitchFamily="2" charset="2"/>
              <a:buChar char="Ø"/>
            </a:pPr>
            <a:r>
              <a:rPr lang="el-GR" sz="1600" dirty="0"/>
              <a:t>Ευαισθητοποίηση πολιτών</a:t>
            </a:r>
          </a:p>
        </p:txBody>
      </p:sp>
    </p:spTree>
    <p:extLst>
      <p:ext uri="{BB962C8B-B14F-4D97-AF65-F5344CB8AC3E}">
        <p14:creationId xmlns:p14="http://schemas.microsoft.com/office/powerpoint/2010/main" val="140703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dissolv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dissolv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155575" y="2564904"/>
            <a:ext cx="88995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l-GR" dirty="0"/>
              <a:t>Ανάπτυξη συστήματος για τη διαλογή βιοαποβλήτων στην πηγή</a:t>
            </a:r>
            <a:endParaRPr lang="en-US" altLang="en-US" sz="1800" dirty="0">
              <a:latin typeface="Verdana" panose="020B0604030504040204" pitchFamily="34" charset="0"/>
            </a:endParaRPr>
          </a:p>
        </p:txBody>
      </p:sp>
    </p:spTree>
    <p:extLst>
      <p:ext uri="{BB962C8B-B14F-4D97-AF65-F5344CB8AC3E}">
        <p14:creationId xmlns:p14="http://schemas.microsoft.com/office/powerpoint/2010/main" val="36411938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8DFE9B94-9655-A841-9F72-0D023BE9F2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E36AD17A-B3A6-4045-A8EE-98447CE0B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a:extLst>
              <a:ext uri="{FF2B5EF4-FFF2-40B4-BE49-F238E27FC236}">
                <a16:creationId xmlns:a16="http://schemas.microsoft.com/office/drawing/2014/main" id="{3B5F457B-05B4-6943-B4EE-6BB75093780F}"/>
              </a:ext>
            </a:extLst>
          </p:cNvPr>
          <p:cNvGraphicFramePr/>
          <p:nvPr>
            <p:extLst>
              <p:ext uri="{D42A27DB-BD31-4B8C-83A1-F6EECF244321}">
                <p14:modId xmlns:p14="http://schemas.microsoft.com/office/powerpoint/2010/main" val="1594388220"/>
              </p:ext>
            </p:extLst>
          </p:nvPr>
        </p:nvGraphicFramePr>
        <p:xfrm>
          <a:off x="359916" y="1264617"/>
          <a:ext cx="8424167" cy="42195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B54C905-6F1F-5646-AE18-9D7A91DAB464}"/>
              </a:ext>
            </a:extLst>
          </p:cNvPr>
          <p:cNvSpPr/>
          <p:nvPr/>
        </p:nvSpPr>
        <p:spPr>
          <a:xfrm>
            <a:off x="468312" y="1967177"/>
            <a:ext cx="8135937" cy="3202352"/>
          </a:xfrm>
          <a:prstGeom prst="rect">
            <a:avLst/>
          </a:prstGeom>
        </p:spPr>
        <p:txBody>
          <a:bodyPr wrap="square">
            <a:spAutoFit/>
          </a:bodyPr>
          <a:lstStyle/>
          <a:p>
            <a:pPr marL="742950" lvl="1" indent="-285750">
              <a:lnSpc>
                <a:spcPct val="150000"/>
              </a:lnSpc>
              <a:spcBef>
                <a:spcPts val="200"/>
              </a:spcBef>
              <a:spcAft>
                <a:spcPts val="200"/>
              </a:spcAft>
              <a:buFont typeface="Wingdings" pitchFamily="2" charset="2"/>
              <a:buChar char="Ø"/>
            </a:pPr>
            <a:r>
              <a:rPr lang="el-GR" sz="1600" dirty="0"/>
              <a:t>Νομοθετικές απαιτήσεις</a:t>
            </a:r>
          </a:p>
          <a:p>
            <a:pPr lvl="1">
              <a:lnSpc>
                <a:spcPct val="150000"/>
              </a:lnSpc>
              <a:spcBef>
                <a:spcPts val="200"/>
              </a:spcBef>
              <a:spcAft>
                <a:spcPts val="200"/>
              </a:spcAft>
            </a:pPr>
            <a:endParaRPr lang="el-GR" sz="1600" dirty="0"/>
          </a:p>
          <a:p>
            <a:pPr marL="742950" lvl="1" indent="-285750">
              <a:lnSpc>
                <a:spcPct val="150000"/>
              </a:lnSpc>
              <a:spcBef>
                <a:spcPts val="200"/>
              </a:spcBef>
              <a:spcAft>
                <a:spcPts val="200"/>
              </a:spcAft>
              <a:buFont typeface="Wingdings" pitchFamily="2" charset="2"/>
              <a:buChar char="Ø"/>
            </a:pPr>
            <a:r>
              <a:rPr lang="el-GR" sz="1600" dirty="0"/>
              <a:t>Να βρίσκονται σε εύλογα κοντινή απόσταση από την περιοχή στην οποία θα αναπτυχθεί το σύστημα</a:t>
            </a:r>
          </a:p>
          <a:p>
            <a:pPr lvl="1">
              <a:lnSpc>
                <a:spcPct val="150000"/>
              </a:lnSpc>
              <a:spcBef>
                <a:spcPts val="200"/>
              </a:spcBef>
              <a:spcAft>
                <a:spcPts val="200"/>
              </a:spcAft>
            </a:pPr>
            <a:endParaRPr lang="el-GR" sz="1600" dirty="0"/>
          </a:p>
          <a:p>
            <a:pPr marL="742950" lvl="1" indent="-285750">
              <a:lnSpc>
                <a:spcPct val="150000"/>
              </a:lnSpc>
              <a:spcBef>
                <a:spcPts val="200"/>
              </a:spcBef>
              <a:spcAft>
                <a:spcPts val="200"/>
              </a:spcAft>
              <a:buFont typeface="Wingdings" pitchFamily="2" charset="2"/>
              <a:buChar char="Ø"/>
            </a:pPr>
            <a:r>
              <a:rPr lang="el-GR" sz="1600" b="1" dirty="0"/>
              <a:t>Υγειονομικές απαιτήσεις - </a:t>
            </a:r>
            <a:r>
              <a:rPr lang="el-GR" sz="1600" dirty="0"/>
              <a:t>Να συμμορφώνονται πλήρως με τις πρόνοιες των Τμημάτων 1 και 2 αντίστοιχα, του Κεφαλαίου 1 του Παραρτήματος </a:t>
            </a:r>
            <a:r>
              <a:rPr lang="en-US" sz="1600" dirty="0"/>
              <a:t>V</a:t>
            </a:r>
            <a:r>
              <a:rPr lang="el-GR" sz="1600" dirty="0"/>
              <a:t> του </a:t>
            </a:r>
            <a:r>
              <a:rPr lang="el-GR" sz="1600" dirty="0" err="1"/>
              <a:t>εφαρμοστικού</a:t>
            </a:r>
            <a:r>
              <a:rPr lang="el-GR" sz="1600" dirty="0"/>
              <a:t> Κανονισμού (ΕΕ) 142/2011 </a:t>
            </a:r>
          </a:p>
        </p:txBody>
      </p:sp>
      <p:sp>
        <p:nvSpPr>
          <p:cNvPr id="6" name="TextBox 1">
            <a:extLst>
              <a:ext uri="{FF2B5EF4-FFF2-40B4-BE49-F238E27FC236}">
                <a16:creationId xmlns:a16="http://schemas.microsoft.com/office/drawing/2014/main" id="{B066CA21-29AE-A145-AF9B-77F5388F1B19}"/>
              </a:ext>
            </a:extLst>
          </p:cNvPr>
          <p:cNvSpPr txBox="1">
            <a:spLocks noChangeArrowheads="1"/>
          </p:cNvSpPr>
          <p:nvPr/>
        </p:nvSpPr>
        <p:spPr bwMode="auto">
          <a:xfrm>
            <a:off x="468313" y="1198543"/>
            <a:ext cx="815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Μονάδες επεξεργασίας βιοαποβλήτων</a:t>
            </a:r>
          </a:p>
        </p:txBody>
      </p:sp>
    </p:spTree>
    <p:extLst>
      <p:ext uri="{BB962C8B-B14F-4D97-AF65-F5344CB8AC3E}">
        <p14:creationId xmlns:p14="http://schemas.microsoft.com/office/powerpoint/2010/main" val="89773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8DFE9B94-9655-A841-9F72-0D023BE9F2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E36AD17A-B3A6-4045-A8EE-98447CE0B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a:extLst>
              <a:ext uri="{FF2B5EF4-FFF2-40B4-BE49-F238E27FC236}">
                <a16:creationId xmlns:a16="http://schemas.microsoft.com/office/drawing/2014/main" id="{3B5F457B-05B4-6943-B4EE-6BB75093780F}"/>
              </a:ext>
            </a:extLst>
          </p:cNvPr>
          <p:cNvGraphicFramePr/>
          <p:nvPr>
            <p:extLst>
              <p:ext uri="{D42A27DB-BD31-4B8C-83A1-F6EECF244321}">
                <p14:modId xmlns:p14="http://schemas.microsoft.com/office/powerpoint/2010/main" val="1679731442"/>
              </p:ext>
            </p:extLst>
          </p:nvPr>
        </p:nvGraphicFramePr>
        <p:xfrm>
          <a:off x="359916" y="1264617"/>
          <a:ext cx="8424167" cy="42195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5171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B54C905-6F1F-5646-AE18-9D7A91DAB464}"/>
              </a:ext>
            </a:extLst>
          </p:cNvPr>
          <p:cNvSpPr/>
          <p:nvPr/>
        </p:nvSpPr>
        <p:spPr>
          <a:xfrm>
            <a:off x="468312" y="2008426"/>
            <a:ext cx="8135937" cy="2833020"/>
          </a:xfrm>
          <a:prstGeom prst="rect">
            <a:avLst/>
          </a:prstGeom>
        </p:spPr>
        <p:txBody>
          <a:bodyPr wrap="square">
            <a:spAutoFit/>
          </a:bodyPr>
          <a:lstStyle/>
          <a:p>
            <a:pPr marL="742950" lvl="1" indent="-285750">
              <a:lnSpc>
                <a:spcPct val="150000"/>
              </a:lnSpc>
              <a:spcBef>
                <a:spcPts val="200"/>
              </a:spcBef>
              <a:spcAft>
                <a:spcPts val="200"/>
              </a:spcAft>
              <a:buFont typeface="Wingdings" pitchFamily="2" charset="2"/>
              <a:buChar char="Ø"/>
            </a:pPr>
            <a:r>
              <a:rPr lang="el-GR" sz="1600" dirty="0"/>
              <a:t>Επιλογή και οριοθέτηση των διοικητικών ορίων της περιοχής ή των περιοχών που θα συμμετέχουν στο Σύστημα </a:t>
            </a:r>
            <a:r>
              <a:rPr lang="el-GR" sz="1600" dirty="0" err="1"/>
              <a:t>ΔσΠ</a:t>
            </a:r>
            <a:r>
              <a:rPr lang="el-GR" sz="1600" dirty="0"/>
              <a:t>.</a:t>
            </a:r>
          </a:p>
          <a:p>
            <a:pPr lvl="1">
              <a:lnSpc>
                <a:spcPct val="150000"/>
              </a:lnSpc>
              <a:spcBef>
                <a:spcPts val="200"/>
              </a:spcBef>
              <a:spcAft>
                <a:spcPts val="200"/>
              </a:spcAft>
            </a:pPr>
            <a:endParaRPr lang="en-CY" sz="1600" dirty="0"/>
          </a:p>
          <a:p>
            <a:pPr marL="742950" lvl="1" indent="-285750">
              <a:lnSpc>
                <a:spcPct val="150000"/>
              </a:lnSpc>
              <a:spcBef>
                <a:spcPts val="200"/>
              </a:spcBef>
              <a:spcAft>
                <a:spcPts val="200"/>
              </a:spcAft>
              <a:buFont typeface="Wingdings" pitchFamily="2" charset="2"/>
              <a:buChar char="Ø"/>
            </a:pPr>
            <a:r>
              <a:rPr lang="el-GR" sz="1600" dirty="0"/>
              <a:t>Αριθμός και είδος των υποστατικών που θα συμμετέχουν (π.χ. εμπορικά καταστήματα, βιομηχανικές περιοχές, κατοικίες)</a:t>
            </a:r>
          </a:p>
          <a:p>
            <a:pPr lvl="1">
              <a:lnSpc>
                <a:spcPct val="150000"/>
              </a:lnSpc>
              <a:spcBef>
                <a:spcPts val="200"/>
              </a:spcBef>
              <a:spcAft>
                <a:spcPts val="200"/>
              </a:spcAft>
            </a:pPr>
            <a:endParaRPr lang="en-CY" sz="1600" dirty="0"/>
          </a:p>
          <a:p>
            <a:pPr marL="742950" lvl="1" indent="-285750">
              <a:lnSpc>
                <a:spcPct val="150000"/>
              </a:lnSpc>
              <a:spcBef>
                <a:spcPts val="200"/>
              </a:spcBef>
              <a:spcAft>
                <a:spcPts val="200"/>
              </a:spcAft>
              <a:buFont typeface="Wingdings" pitchFamily="2" charset="2"/>
              <a:buChar char="Ø"/>
            </a:pPr>
            <a:r>
              <a:rPr lang="el-GR" sz="1600" dirty="0"/>
              <a:t>Ρεύματα βιοαποβλήτων που θα συλλέγονται.</a:t>
            </a:r>
            <a:endParaRPr lang="en-CY" sz="1600" dirty="0"/>
          </a:p>
        </p:txBody>
      </p:sp>
      <p:sp>
        <p:nvSpPr>
          <p:cNvPr id="6" name="TextBox 1">
            <a:extLst>
              <a:ext uri="{FF2B5EF4-FFF2-40B4-BE49-F238E27FC236}">
                <a16:creationId xmlns:a16="http://schemas.microsoft.com/office/drawing/2014/main" id="{B066CA21-29AE-A145-AF9B-77F5388F1B19}"/>
              </a:ext>
            </a:extLst>
          </p:cNvPr>
          <p:cNvSpPr txBox="1">
            <a:spLocks noChangeArrowheads="1"/>
          </p:cNvSpPr>
          <p:nvPr/>
        </p:nvSpPr>
        <p:spPr bwMode="auto">
          <a:xfrm>
            <a:off x="468313" y="1198543"/>
            <a:ext cx="815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Αρχικός Σχεδιασμός Συστήματος </a:t>
            </a:r>
            <a:r>
              <a:rPr lang="el-GR" dirty="0" err="1"/>
              <a:t>ΔσΠ</a:t>
            </a:r>
            <a:endParaRPr lang="el-GR" dirty="0"/>
          </a:p>
        </p:txBody>
      </p:sp>
    </p:spTree>
    <p:extLst>
      <p:ext uri="{BB962C8B-B14F-4D97-AF65-F5344CB8AC3E}">
        <p14:creationId xmlns:p14="http://schemas.microsoft.com/office/powerpoint/2010/main" val="124382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B54C905-6F1F-5646-AE18-9D7A91DAB464}"/>
              </a:ext>
            </a:extLst>
          </p:cNvPr>
          <p:cNvSpPr/>
          <p:nvPr/>
        </p:nvSpPr>
        <p:spPr>
          <a:xfrm>
            <a:off x="468313" y="1916832"/>
            <a:ext cx="8135937" cy="3941015"/>
          </a:xfrm>
          <a:prstGeom prst="rect">
            <a:avLst/>
          </a:prstGeom>
        </p:spPr>
        <p:txBody>
          <a:bodyPr wrap="square">
            <a:spAutoFit/>
          </a:bodyPr>
          <a:lstStyle/>
          <a:p>
            <a:pPr marL="742950" lvl="1" indent="-285750">
              <a:lnSpc>
                <a:spcPct val="150000"/>
              </a:lnSpc>
              <a:spcBef>
                <a:spcPts val="200"/>
              </a:spcBef>
              <a:spcAft>
                <a:spcPts val="200"/>
              </a:spcAft>
              <a:buFont typeface="Wingdings" pitchFamily="2" charset="2"/>
              <a:buChar char="Ø"/>
            </a:pPr>
            <a:r>
              <a:rPr lang="en-US" sz="1600" dirty="0" err="1"/>
              <a:t>Α</a:t>
            </a:r>
            <a:r>
              <a:rPr lang="en-US" sz="1600" dirty="0"/>
              <a:t>π</a:t>
            </a:r>
            <a:r>
              <a:rPr lang="en-US" sz="1600" dirty="0" err="1"/>
              <a:t>ό</a:t>
            </a:r>
            <a:r>
              <a:rPr lang="en-US" sz="1600" dirty="0"/>
              <a:t>β</a:t>
            </a:r>
            <a:r>
              <a:rPr lang="en-US" sz="1600" dirty="0" err="1"/>
              <a:t>λητ</a:t>
            </a:r>
            <a:r>
              <a:rPr lang="en-US" sz="1600" dirty="0"/>
              <a:t>α απ</a:t>
            </a:r>
            <a:r>
              <a:rPr lang="en-US" sz="1600" dirty="0" err="1"/>
              <a:t>ό</a:t>
            </a:r>
            <a:r>
              <a:rPr lang="en-US" sz="1600" dirty="0"/>
              <a:t> </a:t>
            </a:r>
            <a:r>
              <a:rPr lang="en-US" sz="1600" dirty="0" err="1"/>
              <a:t>γεωργί</a:t>
            </a:r>
            <a:r>
              <a:rPr lang="en-US" sz="1600" dirty="0"/>
              <a:t>α, </a:t>
            </a:r>
            <a:r>
              <a:rPr lang="en-US" sz="1600" dirty="0" err="1"/>
              <a:t>την</a:t>
            </a:r>
            <a:r>
              <a:rPr lang="en-US" sz="1600" dirty="0"/>
              <a:t> </a:t>
            </a:r>
            <a:r>
              <a:rPr lang="en-US" sz="1600" dirty="0" err="1"/>
              <a:t>κη</a:t>
            </a:r>
            <a:r>
              <a:rPr lang="en-US" sz="1600" dirty="0"/>
              <a:t>π</a:t>
            </a:r>
            <a:r>
              <a:rPr lang="en-US" sz="1600" dirty="0" err="1"/>
              <a:t>ευτική</a:t>
            </a:r>
            <a:r>
              <a:rPr lang="en-US" sz="1600" dirty="0"/>
              <a:t>, </a:t>
            </a:r>
            <a:r>
              <a:rPr lang="en-US" sz="1600" dirty="0" err="1"/>
              <a:t>την</a:t>
            </a:r>
            <a:r>
              <a:rPr lang="en-US" sz="1600" dirty="0"/>
              <a:t> </a:t>
            </a:r>
            <a:r>
              <a:rPr lang="en-US" sz="1600" dirty="0" err="1"/>
              <a:t>υδ</a:t>
            </a:r>
            <a:r>
              <a:rPr lang="en-US" sz="1600" dirty="0"/>
              <a:t>α</a:t>
            </a:r>
            <a:r>
              <a:rPr lang="en-US" sz="1600" dirty="0" err="1"/>
              <a:t>τοκ</a:t>
            </a:r>
            <a:r>
              <a:rPr lang="en-US" sz="1600" dirty="0"/>
              <a:t>α</a:t>
            </a:r>
            <a:r>
              <a:rPr lang="en-US" sz="1600" dirty="0" err="1"/>
              <a:t>λλιέργει</a:t>
            </a:r>
            <a:r>
              <a:rPr lang="en-US" sz="1600" dirty="0"/>
              <a:t>α, </a:t>
            </a:r>
            <a:r>
              <a:rPr lang="en-US" sz="1600" dirty="0" err="1"/>
              <a:t>τη</a:t>
            </a:r>
            <a:r>
              <a:rPr lang="en-US" sz="1600" dirty="0"/>
              <a:t> </a:t>
            </a:r>
            <a:r>
              <a:rPr lang="en-US" sz="1600" dirty="0" err="1"/>
              <a:t>δ</a:t>
            </a:r>
            <a:r>
              <a:rPr lang="en-US" sz="1600" dirty="0"/>
              <a:t>α</a:t>
            </a:r>
            <a:r>
              <a:rPr lang="en-US" sz="1600" dirty="0" err="1"/>
              <a:t>σοκομί</a:t>
            </a:r>
            <a:r>
              <a:rPr lang="en-US" sz="1600" dirty="0"/>
              <a:t>α, </a:t>
            </a:r>
            <a:r>
              <a:rPr lang="en-US" sz="1600" dirty="0" err="1"/>
              <a:t>τη</a:t>
            </a:r>
            <a:r>
              <a:rPr lang="en-US" sz="1600" dirty="0"/>
              <a:t> </a:t>
            </a:r>
            <a:r>
              <a:rPr lang="en-US" sz="1600" dirty="0" err="1"/>
              <a:t>θήρευση</a:t>
            </a:r>
            <a:r>
              <a:rPr lang="en-US" sz="1600" dirty="0"/>
              <a:t> </a:t>
            </a:r>
            <a:r>
              <a:rPr lang="en-US" sz="1600" dirty="0" err="1"/>
              <a:t>κ</a:t>
            </a:r>
            <a:r>
              <a:rPr lang="en-US" sz="1600" dirty="0"/>
              <a:t>α</a:t>
            </a:r>
            <a:r>
              <a:rPr lang="en-US" sz="1600" dirty="0" err="1"/>
              <a:t>ι</a:t>
            </a:r>
            <a:r>
              <a:rPr lang="en-US" sz="1600" dirty="0"/>
              <a:t> </a:t>
            </a:r>
            <a:r>
              <a:rPr lang="en-US" sz="1600" dirty="0" err="1"/>
              <a:t>την</a:t>
            </a:r>
            <a:r>
              <a:rPr lang="en-US" sz="1600" dirty="0"/>
              <a:t> α</a:t>
            </a:r>
            <a:r>
              <a:rPr lang="en-US" sz="1600" dirty="0" err="1"/>
              <a:t>λιεί</a:t>
            </a:r>
            <a:r>
              <a:rPr lang="en-US" sz="1600" dirty="0"/>
              <a:t>α</a:t>
            </a:r>
            <a:r>
              <a:rPr lang="en-CY" sz="1600" dirty="0"/>
              <a:t> </a:t>
            </a:r>
            <a:endParaRPr lang="el-GR" sz="1600" dirty="0"/>
          </a:p>
          <a:p>
            <a:pPr marL="742950" lvl="1" indent="-285750">
              <a:lnSpc>
                <a:spcPct val="150000"/>
              </a:lnSpc>
              <a:spcBef>
                <a:spcPts val="200"/>
              </a:spcBef>
              <a:spcAft>
                <a:spcPts val="200"/>
              </a:spcAft>
              <a:buFont typeface="Wingdings" pitchFamily="2" charset="2"/>
              <a:buChar char="Ø"/>
            </a:pPr>
            <a:r>
              <a:rPr lang="el-GR" sz="1600" dirty="0"/>
              <a:t>Απόβλητα από την παρασκευή και επεξεργασία του κρέατος, του ψαριού και άλλων τροφών ζωικής προέλευσης</a:t>
            </a:r>
            <a:endParaRPr lang="en-CY" sz="1600" dirty="0"/>
          </a:p>
          <a:p>
            <a:pPr marL="742950" lvl="1" indent="-285750">
              <a:lnSpc>
                <a:spcPct val="150000"/>
              </a:lnSpc>
              <a:spcBef>
                <a:spcPts val="200"/>
              </a:spcBef>
              <a:spcAft>
                <a:spcPts val="200"/>
              </a:spcAft>
              <a:buFont typeface="Wingdings" pitchFamily="2" charset="2"/>
              <a:buChar char="Ø"/>
            </a:pPr>
            <a:r>
              <a:rPr lang="el-GR" sz="1600" dirty="0"/>
              <a:t>Απόβλητα από την προπαρασκευή και επεξεργασία φρούτων, λαχανικών, δημητριακών, βρωσίμου ελαίου, παραγωγή μαγιάς και ζύμης, προπαρασκευή και ζύμωση μελάσας</a:t>
            </a:r>
            <a:endParaRPr lang="en-CY" sz="1600" dirty="0"/>
          </a:p>
          <a:p>
            <a:pPr marL="742950" lvl="1" indent="-285750">
              <a:lnSpc>
                <a:spcPct val="150000"/>
              </a:lnSpc>
              <a:spcBef>
                <a:spcPts val="200"/>
              </a:spcBef>
              <a:spcAft>
                <a:spcPts val="200"/>
              </a:spcAft>
              <a:buFont typeface="Wingdings" pitchFamily="2" charset="2"/>
              <a:buChar char="Ø"/>
            </a:pPr>
            <a:r>
              <a:rPr lang="el-GR" sz="1600" dirty="0"/>
              <a:t>Απόβλητα που προέρχονται από τη βιομηχανία γαλακτοκομικών προϊόντων</a:t>
            </a:r>
            <a:endParaRPr lang="en-CY" sz="1600" dirty="0"/>
          </a:p>
          <a:p>
            <a:pPr marL="742950" lvl="1" indent="-285750">
              <a:lnSpc>
                <a:spcPct val="150000"/>
              </a:lnSpc>
              <a:spcBef>
                <a:spcPts val="200"/>
              </a:spcBef>
              <a:spcAft>
                <a:spcPts val="200"/>
              </a:spcAft>
              <a:buFont typeface="Wingdings" pitchFamily="2" charset="2"/>
              <a:buChar char="Ø"/>
            </a:pPr>
            <a:r>
              <a:rPr lang="el-GR" sz="1600" dirty="0"/>
              <a:t>Δημοτικά απόβλητα</a:t>
            </a:r>
            <a:endParaRPr lang="en-CY" sz="1600" dirty="0"/>
          </a:p>
        </p:txBody>
      </p:sp>
      <p:sp>
        <p:nvSpPr>
          <p:cNvPr id="6" name="TextBox 1">
            <a:extLst>
              <a:ext uri="{FF2B5EF4-FFF2-40B4-BE49-F238E27FC236}">
                <a16:creationId xmlns:a16="http://schemas.microsoft.com/office/drawing/2014/main" id="{B066CA21-29AE-A145-AF9B-77F5388F1B19}"/>
              </a:ext>
            </a:extLst>
          </p:cNvPr>
          <p:cNvSpPr txBox="1">
            <a:spLocks noChangeArrowheads="1"/>
          </p:cNvSpPr>
          <p:nvPr/>
        </p:nvSpPr>
        <p:spPr bwMode="auto">
          <a:xfrm>
            <a:off x="468313" y="1198543"/>
            <a:ext cx="815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Αρχικός Σχεδιασμός Συστήματος </a:t>
            </a:r>
            <a:r>
              <a:rPr lang="el-GR" dirty="0" err="1"/>
              <a:t>ΔσΠ</a:t>
            </a:r>
            <a:endParaRPr lang="el-GR" dirty="0"/>
          </a:p>
        </p:txBody>
      </p:sp>
    </p:spTree>
    <p:extLst>
      <p:ext uri="{BB962C8B-B14F-4D97-AF65-F5344CB8AC3E}">
        <p14:creationId xmlns:p14="http://schemas.microsoft.com/office/powerpoint/2010/main" val="318608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8DFE9B94-9655-A841-9F72-0D023BE9F24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E36AD17A-B3A6-4045-A8EE-98447CE0B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a:extLst>
              <a:ext uri="{FF2B5EF4-FFF2-40B4-BE49-F238E27FC236}">
                <a16:creationId xmlns:a16="http://schemas.microsoft.com/office/drawing/2014/main" id="{3B5F457B-05B4-6943-B4EE-6BB75093780F}"/>
              </a:ext>
            </a:extLst>
          </p:cNvPr>
          <p:cNvGraphicFramePr/>
          <p:nvPr>
            <p:extLst>
              <p:ext uri="{D42A27DB-BD31-4B8C-83A1-F6EECF244321}">
                <p14:modId xmlns:p14="http://schemas.microsoft.com/office/powerpoint/2010/main" val="4077464627"/>
              </p:ext>
            </p:extLst>
          </p:nvPr>
        </p:nvGraphicFramePr>
        <p:xfrm>
          <a:off x="359916" y="1264617"/>
          <a:ext cx="8424167" cy="42195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241525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B54C905-6F1F-5646-AE18-9D7A91DAB464}"/>
              </a:ext>
            </a:extLst>
          </p:cNvPr>
          <p:cNvSpPr/>
          <p:nvPr/>
        </p:nvSpPr>
        <p:spPr>
          <a:xfrm>
            <a:off x="468312" y="2008426"/>
            <a:ext cx="8135937" cy="1253100"/>
          </a:xfrm>
          <a:prstGeom prst="rect">
            <a:avLst/>
          </a:prstGeom>
        </p:spPr>
        <p:txBody>
          <a:bodyPr wrap="square">
            <a:spAutoFit/>
          </a:bodyPr>
          <a:lstStyle/>
          <a:p>
            <a:pPr marL="742950" lvl="1" indent="-285750">
              <a:lnSpc>
                <a:spcPct val="150000"/>
              </a:lnSpc>
              <a:spcBef>
                <a:spcPts val="200"/>
              </a:spcBef>
              <a:spcAft>
                <a:spcPts val="200"/>
              </a:spcAft>
              <a:buFont typeface="Wingdings" pitchFamily="2" charset="2"/>
              <a:buChar char="Ø"/>
            </a:pPr>
            <a:r>
              <a:rPr lang="el-GR" sz="1600" dirty="0"/>
              <a:t>Σύστημα Συλλογής Πόρτα - Πόρτα</a:t>
            </a:r>
            <a:endParaRPr lang="en-CY" sz="1600" dirty="0"/>
          </a:p>
          <a:p>
            <a:pPr lvl="1">
              <a:lnSpc>
                <a:spcPct val="150000"/>
              </a:lnSpc>
              <a:spcBef>
                <a:spcPts val="200"/>
              </a:spcBef>
              <a:spcAft>
                <a:spcPts val="200"/>
              </a:spcAft>
            </a:pPr>
            <a:endParaRPr lang="en-CY" sz="1600" dirty="0"/>
          </a:p>
          <a:p>
            <a:pPr marL="742950" lvl="1" indent="-285750">
              <a:lnSpc>
                <a:spcPct val="150000"/>
              </a:lnSpc>
              <a:spcBef>
                <a:spcPts val="200"/>
              </a:spcBef>
              <a:spcAft>
                <a:spcPts val="200"/>
              </a:spcAft>
              <a:buFont typeface="Wingdings" pitchFamily="2" charset="2"/>
              <a:buChar char="Ø"/>
            </a:pPr>
            <a:r>
              <a:rPr lang="el-GR" sz="1600" dirty="0"/>
              <a:t>Σύστημα Συλλογής από Κεντρικούς Κάδους </a:t>
            </a:r>
            <a:endParaRPr lang="en-CY" sz="1600" dirty="0"/>
          </a:p>
        </p:txBody>
      </p:sp>
      <p:sp>
        <p:nvSpPr>
          <p:cNvPr id="6" name="TextBox 1">
            <a:extLst>
              <a:ext uri="{FF2B5EF4-FFF2-40B4-BE49-F238E27FC236}">
                <a16:creationId xmlns:a16="http://schemas.microsoft.com/office/drawing/2014/main" id="{B066CA21-29AE-A145-AF9B-77F5388F1B19}"/>
              </a:ext>
            </a:extLst>
          </p:cNvPr>
          <p:cNvSpPr txBox="1">
            <a:spLocks noChangeArrowheads="1"/>
          </p:cNvSpPr>
          <p:nvPr/>
        </p:nvSpPr>
        <p:spPr bwMode="auto">
          <a:xfrm>
            <a:off x="468313" y="1198543"/>
            <a:ext cx="815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Επιλογή Συστήματος </a:t>
            </a:r>
            <a:r>
              <a:rPr lang="el-GR" dirty="0" err="1"/>
              <a:t>ΔσΠ</a:t>
            </a:r>
            <a:endParaRPr lang="el-GR" dirty="0"/>
          </a:p>
        </p:txBody>
      </p:sp>
    </p:spTree>
    <p:extLst>
      <p:ext uri="{BB962C8B-B14F-4D97-AF65-F5344CB8AC3E}">
        <p14:creationId xmlns:p14="http://schemas.microsoft.com/office/powerpoint/2010/main" val="1431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73221" y="1268413"/>
            <a:ext cx="8899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Πρωτόκολλο δειγματοληψίας</a:t>
            </a:r>
            <a:endParaRPr lang="en-GB" dirty="0"/>
          </a:p>
        </p:txBody>
      </p:sp>
      <p:sp>
        <p:nvSpPr>
          <p:cNvPr id="5" name="TextBox 4">
            <a:extLst>
              <a:ext uri="{FF2B5EF4-FFF2-40B4-BE49-F238E27FC236}">
                <a16:creationId xmlns:a16="http://schemas.microsoft.com/office/drawing/2014/main" id="{5DA2CD74-F3AC-A146-9F2C-A7E16024BE6C}"/>
              </a:ext>
            </a:extLst>
          </p:cNvPr>
          <p:cNvSpPr txBox="1"/>
          <p:nvPr/>
        </p:nvSpPr>
        <p:spPr>
          <a:xfrm>
            <a:off x="468312" y="2212828"/>
            <a:ext cx="8135937" cy="3447098"/>
          </a:xfrm>
          <a:prstGeom prst="rect">
            <a:avLst/>
          </a:prstGeom>
          <a:noFill/>
        </p:spPr>
        <p:txBody>
          <a:bodyPr wrap="square" rtlCol="0">
            <a:spAutoFit/>
          </a:bodyPr>
          <a:lstStyle/>
          <a:p>
            <a:r>
              <a:rPr lang="el-GR" sz="2000" b="1" dirty="0"/>
              <a:t>Σκοπός</a:t>
            </a:r>
          </a:p>
          <a:p>
            <a:endParaRPr lang="el-GR" b="1" dirty="0"/>
          </a:p>
          <a:p>
            <a:pPr marL="285750" indent="-285750">
              <a:buFont typeface="Wingdings" pitchFamily="2" charset="2"/>
              <a:buChar char="Ø"/>
            </a:pPr>
            <a:r>
              <a:rPr lang="el-GR" dirty="0"/>
              <a:t>Μεθοδολογία για την πραγματοποίηση των δειγματοληψιών</a:t>
            </a:r>
          </a:p>
          <a:p>
            <a:pPr marL="285750" indent="-285750">
              <a:buFont typeface="Wingdings" pitchFamily="2" charset="2"/>
              <a:buChar char="Ø"/>
            </a:pPr>
            <a:endParaRPr lang="el-GR" dirty="0"/>
          </a:p>
          <a:p>
            <a:pPr marL="285750" indent="-285750">
              <a:buFont typeface="Wingdings" pitchFamily="2" charset="2"/>
              <a:buChar char="Ø"/>
            </a:pPr>
            <a:r>
              <a:rPr lang="el-GR" dirty="0"/>
              <a:t>Σημεία δειγματοληψίας </a:t>
            </a:r>
          </a:p>
          <a:p>
            <a:pPr marL="285750" indent="-285750">
              <a:buFont typeface="Wingdings" pitchFamily="2" charset="2"/>
              <a:buChar char="Ø"/>
            </a:pPr>
            <a:endParaRPr lang="el-GR" dirty="0"/>
          </a:p>
          <a:p>
            <a:pPr marL="285750" indent="-285750">
              <a:buFont typeface="Wingdings" pitchFamily="2" charset="2"/>
              <a:buChar char="Ø"/>
            </a:pPr>
            <a:r>
              <a:rPr lang="el-GR" dirty="0"/>
              <a:t>Τρόπος και συχνότητα δειγματοληψίας</a:t>
            </a:r>
          </a:p>
          <a:p>
            <a:pPr marL="285750" indent="-285750">
              <a:buFont typeface="Wingdings" pitchFamily="2" charset="2"/>
              <a:buChar char="Ø"/>
            </a:pPr>
            <a:endParaRPr lang="el-GR" dirty="0"/>
          </a:p>
          <a:p>
            <a:pPr marL="285750" indent="-285750">
              <a:buFont typeface="Wingdings" pitchFamily="2" charset="2"/>
              <a:buChar char="Ø"/>
            </a:pPr>
            <a:r>
              <a:rPr lang="el-GR" dirty="0"/>
              <a:t>Όργανα που πρέπει να χρησιμοποιηθούν και ποσότητα κάθε δείγματος</a:t>
            </a:r>
          </a:p>
          <a:p>
            <a:pPr marL="285750" indent="-285750">
              <a:buFont typeface="Wingdings" pitchFamily="2" charset="2"/>
              <a:buChar char="Ø"/>
            </a:pPr>
            <a:endParaRPr lang="el-GR" dirty="0"/>
          </a:p>
          <a:p>
            <a:pPr marL="285750" indent="-285750">
              <a:buFont typeface="Wingdings" pitchFamily="2" charset="2"/>
              <a:buChar char="Ø"/>
            </a:pPr>
            <a:r>
              <a:rPr lang="el-GR" dirty="0"/>
              <a:t>Παράμετροι που θα αναλυθούν</a:t>
            </a:r>
          </a:p>
        </p:txBody>
      </p:sp>
    </p:spTree>
    <p:extLst>
      <p:ext uri="{BB962C8B-B14F-4D97-AF65-F5344CB8AC3E}">
        <p14:creationId xmlns:p14="http://schemas.microsoft.com/office/powerpoint/2010/main" val="32051835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8DFE9B94-9655-A841-9F72-0D023BE9F24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E36AD17A-B3A6-4045-A8EE-98447CE0B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a:extLst>
              <a:ext uri="{FF2B5EF4-FFF2-40B4-BE49-F238E27FC236}">
                <a16:creationId xmlns:a16="http://schemas.microsoft.com/office/drawing/2014/main" id="{3B5F457B-05B4-6943-B4EE-6BB75093780F}"/>
              </a:ext>
            </a:extLst>
          </p:cNvPr>
          <p:cNvGraphicFramePr/>
          <p:nvPr>
            <p:extLst>
              <p:ext uri="{D42A27DB-BD31-4B8C-83A1-F6EECF244321}">
                <p14:modId xmlns:p14="http://schemas.microsoft.com/office/powerpoint/2010/main" val="4123518731"/>
              </p:ext>
            </p:extLst>
          </p:nvPr>
        </p:nvGraphicFramePr>
        <p:xfrm>
          <a:off x="359916" y="1264617"/>
          <a:ext cx="8424167" cy="42195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507534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B54C905-6F1F-5646-AE18-9D7A91DAB464}"/>
              </a:ext>
            </a:extLst>
          </p:cNvPr>
          <p:cNvSpPr/>
          <p:nvPr/>
        </p:nvSpPr>
        <p:spPr>
          <a:xfrm>
            <a:off x="468312" y="2422506"/>
            <a:ext cx="8135937" cy="2935612"/>
          </a:xfrm>
          <a:prstGeom prst="rect">
            <a:avLst/>
          </a:prstGeom>
        </p:spPr>
        <p:txBody>
          <a:bodyPr wrap="square">
            <a:spAutoFit/>
          </a:bodyPr>
          <a:lstStyle/>
          <a:p>
            <a:pPr marL="742950" lvl="1" indent="-285750">
              <a:lnSpc>
                <a:spcPct val="150000"/>
              </a:lnSpc>
              <a:spcBef>
                <a:spcPts val="200"/>
              </a:spcBef>
              <a:spcAft>
                <a:spcPts val="200"/>
              </a:spcAft>
              <a:buFont typeface="Wingdings" pitchFamily="2" charset="2"/>
              <a:buChar char="Ø"/>
            </a:pPr>
            <a:r>
              <a:rPr lang="el-GR" sz="1600" dirty="0"/>
              <a:t>Βιοδιασπώμενες σακούλες</a:t>
            </a:r>
          </a:p>
          <a:p>
            <a:pPr lvl="1">
              <a:lnSpc>
                <a:spcPct val="150000"/>
              </a:lnSpc>
              <a:spcBef>
                <a:spcPts val="200"/>
              </a:spcBef>
              <a:spcAft>
                <a:spcPts val="200"/>
              </a:spcAft>
            </a:pPr>
            <a:endParaRPr lang="en-CY" sz="1600" dirty="0"/>
          </a:p>
          <a:p>
            <a:pPr marL="742950" lvl="1" indent="-285750">
              <a:lnSpc>
                <a:spcPct val="150000"/>
              </a:lnSpc>
              <a:spcBef>
                <a:spcPts val="200"/>
              </a:spcBef>
              <a:spcAft>
                <a:spcPts val="200"/>
              </a:spcAft>
              <a:buFont typeface="Wingdings" pitchFamily="2" charset="2"/>
              <a:buChar char="Ø"/>
            </a:pPr>
            <a:r>
              <a:rPr lang="el-GR" sz="1600" dirty="0"/>
              <a:t>Κάδοι συλλογής (εσωτερικοί, εξωτερικοί)</a:t>
            </a:r>
          </a:p>
          <a:p>
            <a:pPr lvl="1">
              <a:lnSpc>
                <a:spcPct val="150000"/>
              </a:lnSpc>
              <a:spcBef>
                <a:spcPts val="200"/>
              </a:spcBef>
              <a:spcAft>
                <a:spcPts val="200"/>
              </a:spcAft>
            </a:pPr>
            <a:endParaRPr lang="el-GR" sz="1600" dirty="0"/>
          </a:p>
          <a:p>
            <a:pPr marL="742950" lvl="1" indent="-285750">
              <a:lnSpc>
                <a:spcPct val="150000"/>
              </a:lnSpc>
              <a:spcBef>
                <a:spcPts val="200"/>
              </a:spcBef>
              <a:spcAft>
                <a:spcPts val="200"/>
              </a:spcAft>
              <a:buFont typeface="Wingdings" pitchFamily="2" charset="2"/>
              <a:buChar char="Ø"/>
            </a:pPr>
            <a:r>
              <a:rPr lang="el-GR" sz="1600" dirty="0"/>
              <a:t>Συσκευές ξήρανσης</a:t>
            </a:r>
          </a:p>
          <a:p>
            <a:pPr lvl="1">
              <a:lnSpc>
                <a:spcPct val="150000"/>
              </a:lnSpc>
              <a:spcBef>
                <a:spcPts val="200"/>
              </a:spcBef>
              <a:spcAft>
                <a:spcPts val="200"/>
              </a:spcAft>
            </a:pPr>
            <a:endParaRPr lang="el-GR" sz="1600" dirty="0"/>
          </a:p>
          <a:p>
            <a:pPr marL="742950" lvl="1" indent="-285750">
              <a:lnSpc>
                <a:spcPct val="150000"/>
              </a:lnSpc>
              <a:spcBef>
                <a:spcPts val="200"/>
              </a:spcBef>
              <a:spcAft>
                <a:spcPts val="200"/>
              </a:spcAft>
              <a:buFont typeface="Wingdings" pitchFamily="2" charset="2"/>
              <a:buChar char="Ø"/>
            </a:pPr>
            <a:r>
              <a:rPr lang="el-GR" sz="1600" dirty="0" err="1"/>
              <a:t>Τεμαχιστές</a:t>
            </a:r>
            <a:endParaRPr lang="en-CY" sz="1600" dirty="0"/>
          </a:p>
        </p:txBody>
      </p:sp>
      <p:sp>
        <p:nvSpPr>
          <p:cNvPr id="6" name="TextBox 1">
            <a:extLst>
              <a:ext uri="{FF2B5EF4-FFF2-40B4-BE49-F238E27FC236}">
                <a16:creationId xmlns:a16="http://schemas.microsoft.com/office/drawing/2014/main" id="{B066CA21-29AE-A145-AF9B-77F5388F1B19}"/>
              </a:ext>
            </a:extLst>
          </p:cNvPr>
          <p:cNvSpPr txBox="1">
            <a:spLocks noChangeArrowheads="1"/>
          </p:cNvSpPr>
          <p:nvPr/>
        </p:nvSpPr>
        <p:spPr bwMode="auto">
          <a:xfrm>
            <a:off x="468313" y="1198543"/>
            <a:ext cx="81591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0" algn="ctr">
              <a:buNone/>
            </a:pPr>
            <a:r>
              <a:rPr lang="el-GR" dirty="0"/>
              <a:t>Επιλογή &amp; Προμήθεια Υλικών και Εξοπλισμού</a:t>
            </a:r>
            <a:endParaRPr lang="en-CY" dirty="0"/>
          </a:p>
        </p:txBody>
      </p:sp>
    </p:spTree>
    <p:extLst>
      <p:ext uri="{BB962C8B-B14F-4D97-AF65-F5344CB8AC3E}">
        <p14:creationId xmlns:p14="http://schemas.microsoft.com/office/powerpoint/2010/main" val="43364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dissolv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8DFE9B94-9655-A841-9F72-0D023BE9F24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E36AD17A-B3A6-4045-A8EE-98447CE0B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a:extLst>
              <a:ext uri="{FF2B5EF4-FFF2-40B4-BE49-F238E27FC236}">
                <a16:creationId xmlns:a16="http://schemas.microsoft.com/office/drawing/2014/main" id="{3B5F457B-05B4-6943-B4EE-6BB75093780F}"/>
              </a:ext>
            </a:extLst>
          </p:cNvPr>
          <p:cNvGraphicFramePr/>
          <p:nvPr>
            <p:extLst>
              <p:ext uri="{D42A27DB-BD31-4B8C-83A1-F6EECF244321}">
                <p14:modId xmlns:p14="http://schemas.microsoft.com/office/powerpoint/2010/main" val="908077848"/>
              </p:ext>
            </p:extLst>
          </p:nvPr>
        </p:nvGraphicFramePr>
        <p:xfrm>
          <a:off x="359916" y="1264617"/>
          <a:ext cx="8424167" cy="42195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645298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B54C905-6F1F-5646-AE18-9D7A91DAB464}"/>
              </a:ext>
            </a:extLst>
          </p:cNvPr>
          <p:cNvSpPr/>
          <p:nvPr/>
        </p:nvSpPr>
        <p:spPr>
          <a:xfrm>
            <a:off x="468312" y="2422506"/>
            <a:ext cx="8135937" cy="3495829"/>
          </a:xfrm>
          <a:prstGeom prst="rect">
            <a:avLst/>
          </a:prstGeom>
        </p:spPr>
        <p:txBody>
          <a:bodyPr wrap="square">
            <a:spAutoFit/>
          </a:bodyPr>
          <a:lstStyle/>
          <a:p>
            <a:pPr marL="742950" lvl="1" indent="-285750">
              <a:lnSpc>
                <a:spcPct val="150000"/>
              </a:lnSpc>
              <a:spcBef>
                <a:spcPts val="200"/>
              </a:spcBef>
              <a:spcAft>
                <a:spcPts val="200"/>
              </a:spcAft>
              <a:buFont typeface="Wingdings" pitchFamily="2" charset="2"/>
              <a:buChar char="Ø"/>
            </a:pPr>
            <a:r>
              <a:rPr lang="el-GR" sz="1600" dirty="0"/>
              <a:t>Νομοθετικές απαιτήσεις</a:t>
            </a:r>
            <a:endParaRPr lang="en-CY" sz="1600" dirty="0"/>
          </a:p>
          <a:p>
            <a:pPr marL="742950" lvl="1" indent="-285750">
              <a:lnSpc>
                <a:spcPct val="150000"/>
              </a:lnSpc>
              <a:spcBef>
                <a:spcPts val="200"/>
              </a:spcBef>
              <a:spcAft>
                <a:spcPts val="200"/>
              </a:spcAft>
              <a:buFont typeface="Wingdings" pitchFamily="2" charset="2"/>
              <a:buChar char="Ø"/>
            </a:pPr>
            <a:r>
              <a:rPr lang="el-GR" sz="1600" dirty="0"/>
              <a:t>Κριτήρια επιλογής οχημάτων συλλογής (π.χ. είδος των αποβλήτων, παραγωγοί αποβλήτων, θέματα ασφάλειας και υγείας, κόστος, θέματα που σχετίζονται με την </a:t>
            </a:r>
            <a:r>
              <a:rPr lang="en-US" sz="1600" dirty="0"/>
              <a:t>ABPR</a:t>
            </a:r>
            <a:r>
              <a:rPr lang="el-GR" sz="1600" dirty="0"/>
              <a:t>)</a:t>
            </a:r>
          </a:p>
          <a:p>
            <a:pPr marL="742950" lvl="1" indent="-285750">
              <a:lnSpc>
                <a:spcPct val="150000"/>
              </a:lnSpc>
              <a:spcBef>
                <a:spcPts val="200"/>
              </a:spcBef>
              <a:spcAft>
                <a:spcPts val="200"/>
              </a:spcAft>
              <a:buFont typeface="Wingdings" pitchFamily="2" charset="2"/>
              <a:buChar char="Ø"/>
            </a:pPr>
            <a:r>
              <a:rPr lang="el-GR" sz="1600" dirty="0"/>
              <a:t>Συχνότητα και πρόγραμμα συλλογής</a:t>
            </a:r>
            <a:endParaRPr lang="en-US" sz="1600" dirty="0"/>
          </a:p>
          <a:p>
            <a:pPr marL="1200150" lvl="2" indent="-285750">
              <a:lnSpc>
                <a:spcPct val="150000"/>
              </a:lnSpc>
              <a:spcBef>
                <a:spcPts val="200"/>
              </a:spcBef>
              <a:spcAft>
                <a:spcPts val="200"/>
              </a:spcAft>
              <a:buFont typeface="Wingdings" pitchFamily="2" charset="2"/>
              <a:buChar char="Ø"/>
            </a:pPr>
            <a:r>
              <a:rPr lang="el-GR" sz="1400" dirty="0"/>
              <a:t>οι παραγόμενες ποσότητες (π.χ. περίοδοι αιχμής),</a:t>
            </a:r>
            <a:endParaRPr lang="en-CY" sz="1400" dirty="0"/>
          </a:p>
          <a:p>
            <a:pPr marL="1200150" lvl="2" indent="-285750">
              <a:lnSpc>
                <a:spcPct val="150000"/>
              </a:lnSpc>
              <a:spcBef>
                <a:spcPts val="200"/>
              </a:spcBef>
              <a:spcAft>
                <a:spcPts val="200"/>
              </a:spcAft>
              <a:buFont typeface="Wingdings" pitchFamily="2" charset="2"/>
              <a:buChar char="Ø"/>
            </a:pPr>
            <a:r>
              <a:rPr lang="el-GR" sz="1400" dirty="0"/>
              <a:t>η συχνότητα συλλογής των σύμμεικτων αστικών αποβλήτων,</a:t>
            </a:r>
            <a:endParaRPr lang="en-CY" sz="1400" dirty="0"/>
          </a:p>
          <a:p>
            <a:pPr marL="1200150" lvl="2" indent="-285750">
              <a:lnSpc>
                <a:spcPct val="150000"/>
              </a:lnSpc>
              <a:spcBef>
                <a:spcPts val="200"/>
              </a:spcBef>
              <a:spcAft>
                <a:spcPts val="200"/>
              </a:spcAft>
              <a:buFont typeface="Wingdings" pitchFamily="2" charset="2"/>
              <a:buChar char="Ø"/>
            </a:pPr>
            <a:r>
              <a:rPr lang="el-GR" sz="1400" dirty="0"/>
              <a:t>οι κλιματολογικές συνθήκες (καλοκαιρινή ή χειμερινή περίοδος),</a:t>
            </a:r>
            <a:endParaRPr lang="en-CY" sz="1400" dirty="0"/>
          </a:p>
          <a:p>
            <a:pPr marL="1200150" lvl="2" indent="-285750">
              <a:lnSpc>
                <a:spcPct val="150000"/>
              </a:lnSpc>
              <a:spcBef>
                <a:spcPts val="200"/>
              </a:spcBef>
              <a:spcAft>
                <a:spcPts val="200"/>
              </a:spcAft>
              <a:buFont typeface="Wingdings" pitchFamily="2" charset="2"/>
              <a:buChar char="Ø"/>
            </a:pPr>
            <a:r>
              <a:rPr lang="el-GR" sz="1400" dirty="0"/>
              <a:t>το σύστημα διαλογής στην πηγή</a:t>
            </a:r>
            <a:endParaRPr lang="en-CY" sz="1400" dirty="0"/>
          </a:p>
        </p:txBody>
      </p:sp>
      <p:sp>
        <p:nvSpPr>
          <p:cNvPr id="6" name="TextBox 1">
            <a:extLst>
              <a:ext uri="{FF2B5EF4-FFF2-40B4-BE49-F238E27FC236}">
                <a16:creationId xmlns:a16="http://schemas.microsoft.com/office/drawing/2014/main" id="{B066CA21-29AE-A145-AF9B-77F5388F1B19}"/>
              </a:ext>
            </a:extLst>
          </p:cNvPr>
          <p:cNvSpPr txBox="1">
            <a:spLocks noChangeArrowheads="1"/>
          </p:cNvSpPr>
          <p:nvPr/>
        </p:nvSpPr>
        <p:spPr bwMode="auto">
          <a:xfrm>
            <a:off x="468313" y="1198543"/>
            <a:ext cx="81591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0" algn="ctr">
              <a:buNone/>
            </a:pPr>
            <a:r>
              <a:rPr lang="el-GR" dirty="0"/>
              <a:t>Επιλογή &amp; Προμήθεια Υλικών και Εξοπλισμού</a:t>
            </a:r>
            <a:endParaRPr lang="en-CY" dirty="0"/>
          </a:p>
        </p:txBody>
      </p:sp>
    </p:spTree>
    <p:extLst>
      <p:ext uri="{BB962C8B-B14F-4D97-AF65-F5344CB8AC3E}">
        <p14:creationId xmlns:p14="http://schemas.microsoft.com/office/powerpoint/2010/main" val="164610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dissolve">
                                      <p:cBhvr>
                                        <p:cTn id="20" dur="500"/>
                                        <p:tgtEl>
                                          <p:spTgt spid="5">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dissolve">
                                      <p:cBhvr>
                                        <p:cTn id="23" dur="500"/>
                                        <p:tgtEl>
                                          <p:spTgt spid="5">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dissolve">
                                      <p:cBhvr>
                                        <p:cTn id="26" dur="500"/>
                                        <p:tgtEl>
                                          <p:spTgt spid="5">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dissolve">
                                      <p:cBhvr>
                                        <p:cTn id="2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8DFE9B94-9655-A841-9F72-0D023BE9F24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E36AD17A-B3A6-4045-A8EE-98447CE0B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a:extLst>
              <a:ext uri="{FF2B5EF4-FFF2-40B4-BE49-F238E27FC236}">
                <a16:creationId xmlns:a16="http://schemas.microsoft.com/office/drawing/2014/main" id="{3B5F457B-05B4-6943-B4EE-6BB75093780F}"/>
              </a:ext>
            </a:extLst>
          </p:cNvPr>
          <p:cNvGraphicFramePr/>
          <p:nvPr>
            <p:extLst>
              <p:ext uri="{D42A27DB-BD31-4B8C-83A1-F6EECF244321}">
                <p14:modId xmlns:p14="http://schemas.microsoft.com/office/powerpoint/2010/main" val="2367613208"/>
              </p:ext>
            </p:extLst>
          </p:nvPr>
        </p:nvGraphicFramePr>
        <p:xfrm>
          <a:off x="359916" y="1264617"/>
          <a:ext cx="8424167" cy="42195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857788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B54C905-6F1F-5646-AE18-9D7A91DAB464}"/>
              </a:ext>
            </a:extLst>
          </p:cNvPr>
          <p:cNvSpPr/>
          <p:nvPr/>
        </p:nvSpPr>
        <p:spPr>
          <a:xfrm>
            <a:off x="468312" y="2422506"/>
            <a:ext cx="8135937" cy="2463688"/>
          </a:xfrm>
          <a:prstGeom prst="rect">
            <a:avLst/>
          </a:prstGeom>
        </p:spPr>
        <p:txBody>
          <a:bodyPr wrap="square">
            <a:spAutoFit/>
          </a:bodyPr>
          <a:lstStyle/>
          <a:p>
            <a:pPr marL="742950" lvl="1" indent="-285750">
              <a:lnSpc>
                <a:spcPct val="150000"/>
              </a:lnSpc>
              <a:spcBef>
                <a:spcPts val="200"/>
              </a:spcBef>
              <a:spcAft>
                <a:spcPts val="200"/>
              </a:spcAft>
              <a:buFont typeface="Wingdings" pitchFamily="2" charset="2"/>
              <a:buChar char="Ø"/>
            </a:pPr>
            <a:r>
              <a:rPr lang="el-GR" sz="1600" dirty="0"/>
              <a:t>Ενημέρωση από πόρτα σε πόρτα</a:t>
            </a:r>
            <a:endParaRPr lang="en-CY" sz="1600" dirty="0"/>
          </a:p>
          <a:p>
            <a:pPr marL="742950" lvl="1" indent="-285750">
              <a:lnSpc>
                <a:spcPct val="150000"/>
              </a:lnSpc>
              <a:spcBef>
                <a:spcPts val="200"/>
              </a:spcBef>
              <a:spcAft>
                <a:spcPts val="200"/>
              </a:spcAft>
              <a:buFont typeface="Wingdings" pitchFamily="2" charset="2"/>
              <a:buChar char="Ø"/>
            </a:pPr>
            <a:r>
              <a:rPr lang="el-GR" sz="1600" dirty="0"/>
              <a:t>Ενημέρωση των τοπικών αρχών</a:t>
            </a:r>
            <a:endParaRPr lang="en-CY" sz="1600" dirty="0"/>
          </a:p>
          <a:p>
            <a:pPr marL="742950" lvl="1" indent="-285750">
              <a:lnSpc>
                <a:spcPct val="150000"/>
              </a:lnSpc>
              <a:spcBef>
                <a:spcPts val="200"/>
              </a:spcBef>
              <a:spcAft>
                <a:spcPts val="200"/>
              </a:spcAft>
              <a:buFont typeface="Wingdings" pitchFamily="2" charset="2"/>
              <a:buChar char="Ø"/>
            </a:pPr>
            <a:r>
              <a:rPr lang="el-GR" sz="1600" dirty="0"/>
              <a:t>Δημιουργία ιστοσελίδας</a:t>
            </a:r>
            <a:endParaRPr lang="en-CY" sz="1600" dirty="0"/>
          </a:p>
          <a:p>
            <a:pPr marL="742950" lvl="1" indent="-285750">
              <a:lnSpc>
                <a:spcPct val="150000"/>
              </a:lnSpc>
              <a:spcBef>
                <a:spcPts val="200"/>
              </a:spcBef>
              <a:spcAft>
                <a:spcPts val="200"/>
              </a:spcAft>
              <a:buFont typeface="Wingdings" pitchFamily="2" charset="2"/>
              <a:buChar char="Ø"/>
            </a:pPr>
            <a:r>
              <a:rPr lang="el-GR" sz="1600" dirty="0"/>
              <a:t>Δελτία τύπου και διαφημιστικά μηνύματα σε μέσα μαζικής επικοινωνίας</a:t>
            </a:r>
            <a:endParaRPr lang="en-CY" sz="1600" dirty="0"/>
          </a:p>
          <a:p>
            <a:pPr marL="742950" lvl="1" indent="-285750">
              <a:lnSpc>
                <a:spcPct val="150000"/>
              </a:lnSpc>
              <a:spcBef>
                <a:spcPts val="200"/>
              </a:spcBef>
              <a:spcAft>
                <a:spcPts val="200"/>
              </a:spcAft>
              <a:buFont typeface="Wingdings" pitchFamily="2" charset="2"/>
              <a:buChar char="Ø"/>
            </a:pPr>
            <a:r>
              <a:rPr lang="el-GR" sz="1600" dirty="0"/>
              <a:t>Δημιουργία σελίδων σε μέσα κοινωνικής δικτύωσης</a:t>
            </a:r>
            <a:endParaRPr lang="en-CY" sz="1600" dirty="0"/>
          </a:p>
        </p:txBody>
      </p:sp>
      <p:sp>
        <p:nvSpPr>
          <p:cNvPr id="6" name="TextBox 1">
            <a:extLst>
              <a:ext uri="{FF2B5EF4-FFF2-40B4-BE49-F238E27FC236}">
                <a16:creationId xmlns:a16="http://schemas.microsoft.com/office/drawing/2014/main" id="{B066CA21-29AE-A145-AF9B-77F5388F1B19}"/>
              </a:ext>
            </a:extLst>
          </p:cNvPr>
          <p:cNvSpPr txBox="1">
            <a:spLocks noChangeArrowheads="1"/>
          </p:cNvSpPr>
          <p:nvPr/>
        </p:nvSpPr>
        <p:spPr bwMode="auto">
          <a:xfrm>
            <a:off x="468313" y="1198543"/>
            <a:ext cx="81591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0" algn="ctr">
              <a:buNone/>
            </a:pPr>
            <a:r>
              <a:rPr lang="el-GR" dirty="0"/>
              <a:t>Οργάνωση Δράσεων Ευαισθητοποίησης &amp; Ενημέρωσης</a:t>
            </a:r>
          </a:p>
        </p:txBody>
      </p:sp>
    </p:spTree>
    <p:extLst>
      <p:ext uri="{BB962C8B-B14F-4D97-AF65-F5344CB8AC3E}">
        <p14:creationId xmlns:p14="http://schemas.microsoft.com/office/powerpoint/2010/main" val="423947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B54C905-6F1F-5646-AE18-9D7A91DAB464}"/>
              </a:ext>
            </a:extLst>
          </p:cNvPr>
          <p:cNvSpPr/>
          <p:nvPr/>
        </p:nvSpPr>
        <p:spPr>
          <a:xfrm>
            <a:off x="468312" y="2422506"/>
            <a:ext cx="8135937" cy="2781724"/>
          </a:xfrm>
          <a:prstGeom prst="rect">
            <a:avLst/>
          </a:prstGeom>
        </p:spPr>
        <p:txBody>
          <a:bodyPr wrap="square">
            <a:spAutoFit/>
          </a:bodyPr>
          <a:lstStyle/>
          <a:p>
            <a:pPr marL="742950" lvl="1" indent="-285750">
              <a:lnSpc>
                <a:spcPct val="150000"/>
              </a:lnSpc>
              <a:spcBef>
                <a:spcPts val="200"/>
              </a:spcBef>
              <a:spcAft>
                <a:spcPts val="200"/>
              </a:spcAft>
              <a:buFont typeface="Wingdings" pitchFamily="2" charset="2"/>
              <a:buChar char="Ø"/>
            </a:pPr>
            <a:r>
              <a:rPr lang="el-GR" sz="1600" dirty="0"/>
              <a:t>Πραγματοποίηση ενημερωτικών ημερίδων και εκδηλώσεων</a:t>
            </a:r>
            <a:endParaRPr lang="en-CY" sz="1600" dirty="0"/>
          </a:p>
          <a:p>
            <a:pPr marL="742950" lvl="1" indent="-285750">
              <a:lnSpc>
                <a:spcPct val="150000"/>
              </a:lnSpc>
              <a:spcBef>
                <a:spcPts val="200"/>
              </a:spcBef>
              <a:spcAft>
                <a:spcPts val="200"/>
              </a:spcAft>
              <a:buFont typeface="Wingdings" pitchFamily="2" charset="2"/>
              <a:buChar char="Ø"/>
            </a:pPr>
            <a:r>
              <a:rPr lang="el-GR" sz="1600" dirty="0"/>
              <a:t>Συμμετοχή σε κοινωνικές εκδηλώσεις και φεστιβάλ</a:t>
            </a:r>
            <a:endParaRPr lang="en-CY" sz="1600" dirty="0"/>
          </a:p>
          <a:p>
            <a:pPr marL="742950" lvl="1" indent="-285750">
              <a:lnSpc>
                <a:spcPct val="150000"/>
              </a:lnSpc>
              <a:spcBef>
                <a:spcPts val="200"/>
              </a:spcBef>
              <a:spcAft>
                <a:spcPts val="200"/>
              </a:spcAft>
              <a:buFont typeface="Wingdings" pitchFamily="2" charset="2"/>
              <a:buChar char="Ø"/>
            </a:pPr>
            <a:r>
              <a:rPr lang="el-GR" sz="1600" dirty="0"/>
              <a:t>Πραγματοποίηση εκδηλώσεων σε σχολεία.</a:t>
            </a:r>
            <a:endParaRPr lang="en-CY" sz="1600" dirty="0"/>
          </a:p>
          <a:p>
            <a:pPr marL="742950" lvl="1" indent="-285750">
              <a:lnSpc>
                <a:spcPct val="150000"/>
              </a:lnSpc>
              <a:spcBef>
                <a:spcPts val="200"/>
              </a:spcBef>
              <a:spcAft>
                <a:spcPts val="200"/>
              </a:spcAft>
              <a:buFont typeface="Wingdings" pitchFamily="2" charset="2"/>
              <a:buChar char="Ø"/>
            </a:pPr>
            <a:r>
              <a:rPr lang="el-GR" sz="1600" dirty="0"/>
              <a:t> Την παροχή κινήτρων για όσους συμμετέχουν στην προσπάθεια  (π.χ. έκπτωση στο φόρο σκυβάλων που επιβάλλει η Τοπική Αρχή, προτεραιότητα στη χρήση του τελικού προϊόντος ή εάν θα χρεώνεται τότε η αγορά του σε χαμηλότερη τιμή)</a:t>
            </a:r>
            <a:endParaRPr lang="en-CY" sz="1600" dirty="0"/>
          </a:p>
        </p:txBody>
      </p:sp>
      <p:sp>
        <p:nvSpPr>
          <p:cNvPr id="6" name="TextBox 1">
            <a:extLst>
              <a:ext uri="{FF2B5EF4-FFF2-40B4-BE49-F238E27FC236}">
                <a16:creationId xmlns:a16="http://schemas.microsoft.com/office/drawing/2014/main" id="{B066CA21-29AE-A145-AF9B-77F5388F1B19}"/>
              </a:ext>
            </a:extLst>
          </p:cNvPr>
          <p:cNvSpPr txBox="1">
            <a:spLocks noChangeArrowheads="1"/>
          </p:cNvSpPr>
          <p:nvPr/>
        </p:nvSpPr>
        <p:spPr bwMode="auto">
          <a:xfrm>
            <a:off x="468313" y="1198543"/>
            <a:ext cx="81591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0" algn="ctr">
              <a:buNone/>
            </a:pPr>
            <a:r>
              <a:rPr lang="el-GR" dirty="0"/>
              <a:t>Οργάνωση Δράσεων Ευαισθητοποίησης &amp; Ενημέρωσης</a:t>
            </a:r>
          </a:p>
        </p:txBody>
      </p:sp>
    </p:spTree>
    <p:extLst>
      <p:ext uri="{BB962C8B-B14F-4D97-AF65-F5344CB8AC3E}">
        <p14:creationId xmlns:p14="http://schemas.microsoft.com/office/powerpoint/2010/main" val="298938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8DFE9B94-9655-A841-9F72-0D023BE9F24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E36AD17A-B3A6-4045-A8EE-98447CE0B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a:extLst>
              <a:ext uri="{FF2B5EF4-FFF2-40B4-BE49-F238E27FC236}">
                <a16:creationId xmlns:a16="http://schemas.microsoft.com/office/drawing/2014/main" id="{3B5F457B-05B4-6943-B4EE-6BB75093780F}"/>
              </a:ext>
            </a:extLst>
          </p:cNvPr>
          <p:cNvGraphicFramePr/>
          <p:nvPr>
            <p:extLst>
              <p:ext uri="{D42A27DB-BD31-4B8C-83A1-F6EECF244321}">
                <p14:modId xmlns:p14="http://schemas.microsoft.com/office/powerpoint/2010/main" val="1075951494"/>
              </p:ext>
            </p:extLst>
          </p:nvPr>
        </p:nvGraphicFramePr>
        <p:xfrm>
          <a:off x="359916" y="1264617"/>
          <a:ext cx="8424167" cy="42195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573075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B54C905-6F1F-5646-AE18-9D7A91DAB464}"/>
              </a:ext>
            </a:extLst>
          </p:cNvPr>
          <p:cNvSpPr/>
          <p:nvPr/>
        </p:nvSpPr>
        <p:spPr>
          <a:xfrm>
            <a:off x="504031" y="2012490"/>
            <a:ext cx="8135937" cy="3253648"/>
          </a:xfrm>
          <a:prstGeom prst="rect">
            <a:avLst/>
          </a:prstGeom>
        </p:spPr>
        <p:txBody>
          <a:bodyPr wrap="square">
            <a:spAutoFit/>
          </a:bodyPr>
          <a:lstStyle/>
          <a:p>
            <a:pPr marL="742950" lvl="1" indent="-285750">
              <a:lnSpc>
                <a:spcPct val="150000"/>
              </a:lnSpc>
              <a:spcBef>
                <a:spcPts val="200"/>
              </a:spcBef>
              <a:spcAft>
                <a:spcPts val="200"/>
              </a:spcAft>
              <a:buFont typeface="Wingdings" pitchFamily="2" charset="2"/>
              <a:buChar char="Ø"/>
            </a:pPr>
            <a:r>
              <a:rPr lang="el-GR" sz="1600" dirty="0"/>
              <a:t>Τέλος επεξεργασίας</a:t>
            </a:r>
          </a:p>
          <a:p>
            <a:pPr marL="742950" lvl="1" indent="-285750">
              <a:lnSpc>
                <a:spcPct val="150000"/>
              </a:lnSpc>
              <a:spcBef>
                <a:spcPts val="200"/>
              </a:spcBef>
              <a:spcAft>
                <a:spcPts val="200"/>
              </a:spcAft>
              <a:buFont typeface="Wingdings" pitchFamily="2" charset="2"/>
              <a:buChar char="Ø"/>
            </a:pPr>
            <a:r>
              <a:rPr lang="el-GR" sz="1600" dirty="0"/>
              <a:t>Είδος και ποσότητα των απαιτούμενων οχημάτων συλλογής και το αν θα μισθωθούν ή αν θα πρέπει να αγοραστούν</a:t>
            </a:r>
            <a:endParaRPr lang="en-CY" sz="1600" dirty="0"/>
          </a:p>
          <a:p>
            <a:pPr marL="742950" lvl="1" indent="-285750">
              <a:lnSpc>
                <a:spcPct val="150000"/>
              </a:lnSpc>
              <a:spcBef>
                <a:spcPts val="200"/>
              </a:spcBef>
              <a:spcAft>
                <a:spcPts val="200"/>
              </a:spcAft>
              <a:buFont typeface="Wingdings" pitchFamily="2" charset="2"/>
              <a:buChar char="Ø"/>
            </a:pPr>
            <a:r>
              <a:rPr lang="en-US" sz="1600" dirty="0" err="1"/>
              <a:t>Κόστος</a:t>
            </a:r>
            <a:r>
              <a:rPr lang="en-US" sz="1600" dirty="0"/>
              <a:t> </a:t>
            </a:r>
            <a:r>
              <a:rPr lang="el-GR" sz="1600" dirty="0"/>
              <a:t>εργαζομένων</a:t>
            </a:r>
            <a:endParaRPr lang="en-CY" sz="1600" dirty="0"/>
          </a:p>
          <a:p>
            <a:pPr marL="742950" lvl="1" indent="-285750">
              <a:lnSpc>
                <a:spcPct val="150000"/>
              </a:lnSpc>
              <a:spcBef>
                <a:spcPts val="200"/>
              </a:spcBef>
              <a:spcAft>
                <a:spcPts val="200"/>
              </a:spcAft>
              <a:buFont typeface="Wingdings" pitchFamily="2" charset="2"/>
              <a:buChar char="Ø"/>
            </a:pPr>
            <a:r>
              <a:rPr lang="el-GR" sz="1600" dirty="0"/>
              <a:t>Καύσιμα </a:t>
            </a:r>
            <a:endParaRPr lang="en-US" sz="1600" dirty="0"/>
          </a:p>
          <a:p>
            <a:pPr marL="742950" lvl="1" indent="-285750">
              <a:lnSpc>
                <a:spcPct val="150000"/>
              </a:lnSpc>
              <a:spcBef>
                <a:spcPts val="200"/>
              </a:spcBef>
              <a:spcAft>
                <a:spcPts val="200"/>
              </a:spcAft>
              <a:buFont typeface="Wingdings" pitchFamily="2" charset="2"/>
              <a:buChar char="Ø"/>
            </a:pPr>
            <a:r>
              <a:rPr lang="el-GR" sz="1600" dirty="0"/>
              <a:t>Κόστος λειτουργίας και συντήρησης των οχημάτων συμπεριλαμβανομένων φόρων, αδειών κλπ.</a:t>
            </a:r>
            <a:endParaRPr lang="en-CY" sz="1600" dirty="0"/>
          </a:p>
          <a:p>
            <a:pPr marL="742950" lvl="1" indent="-285750">
              <a:lnSpc>
                <a:spcPct val="150000"/>
              </a:lnSpc>
              <a:spcBef>
                <a:spcPts val="200"/>
              </a:spcBef>
              <a:spcAft>
                <a:spcPts val="200"/>
              </a:spcAft>
              <a:buFont typeface="Wingdings" pitchFamily="2" charset="2"/>
              <a:buChar char="Ø"/>
            </a:pPr>
            <a:r>
              <a:rPr lang="el-GR" sz="1600" dirty="0"/>
              <a:t>Αγορά εξωτερικών και εσωτερικών κάδων</a:t>
            </a:r>
            <a:endParaRPr lang="en-CY" sz="1600" dirty="0"/>
          </a:p>
        </p:txBody>
      </p:sp>
      <p:sp>
        <p:nvSpPr>
          <p:cNvPr id="6" name="TextBox 1">
            <a:extLst>
              <a:ext uri="{FF2B5EF4-FFF2-40B4-BE49-F238E27FC236}">
                <a16:creationId xmlns:a16="http://schemas.microsoft.com/office/drawing/2014/main" id="{B066CA21-29AE-A145-AF9B-77F5388F1B19}"/>
              </a:ext>
            </a:extLst>
          </p:cNvPr>
          <p:cNvSpPr txBox="1">
            <a:spLocks noChangeArrowheads="1"/>
          </p:cNvSpPr>
          <p:nvPr/>
        </p:nvSpPr>
        <p:spPr bwMode="auto">
          <a:xfrm>
            <a:off x="468313" y="1198543"/>
            <a:ext cx="815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0" algn="ctr">
              <a:buNone/>
            </a:pPr>
            <a:r>
              <a:rPr lang="el-GR" dirty="0"/>
              <a:t>Κόστος λειτουργίας Συστήματος </a:t>
            </a:r>
            <a:r>
              <a:rPr lang="el-GR" dirty="0" err="1"/>
              <a:t>ΔσΠ</a:t>
            </a:r>
            <a:endParaRPr lang="el-GR" dirty="0"/>
          </a:p>
        </p:txBody>
      </p:sp>
    </p:spTree>
    <p:extLst>
      <p:ext uri="{BB962C8B-B14F-4D97-AF65-F5344CB8AC3E}">
        <p14:creationId xmlns:p14="http://schemas.microsoft.com/office/powerpoint/2010/main" val="21499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B54C905-6F1F-5646-AE18-9D7A91DAB464}"/>
              </a:ext>
            </a:extLst>
          </p:cNvPr>
          <p:cNvSpPr/>
          <p:nvPr/>
        </p:nvSpPr>
        <p:spPr>
          <a:xfrm>
            <a:off x="468312" y="2108306"/>
            <a:ext cx="8135937" cy="3520387"/>
          </a:xfrm>
          <a:prstGeom prst="rect">
            <a:avLst/>
          </a:prstGeom>
        </p:spPr>
        <p:txBody>
          <a:bodyPr wrap="square">
            <a:spAutoFit/>
          </a:bodyPr>
          <a:lstStyle/>
          <a:p>
            <a:pPr marL="742950" lvl="1" indent="-285750">
              <a:lnSpc>
                <a:spcPct val="150000"/>
              </a:lnSpc>
              <a:spcBef>
                <a:spcPts val="200"/>
              </a:spcBef>
              <a:spcAft>
                <a:spcPts val="200"/>
              </a:spcAft>
              <a:buFont typeface="Wingdings" pitchFamily="2" charset="2"/>
              <a:buChar char="Ø"/>
            </a:pPr>
            <a:r>
              <a:rPr lang="el-GR" sz="1600" dirty="0"/>
              <a:t>Προμήθεια βιοδιασπώμενων σακουλιών</a:t>
            </a:r>
            <a:endParaRPr lang="en-CY" sz="1600" dirty="0"/>
          </a:p>
          <a:p>
            <a:pPr marL="742950" lvl="1" indent="-285750">
              <a:lnSpc>
                <a:spcPct val="150000"/>
              </a:lnSpc>
              <a:spcBef>
                <a:spcPts val="200"/>
              </a:spcBef>
              <a:spcAft>
                <a:spcPts val="200"/>
              </a:spcAft>
              <a:buFont typeface="Wingdings" pitchFamily="2" charset="2"/>
              <a:buChar char="Ø"/>
            </a:pPr>
            <a:r>
              <a:rPr lang="el-GR" sz="1600" dirty="0"/>
              <a:t>Γενικά έξοδα - έξοδα προσωπικού για τη λειτουργία του Συστήματος (π.χ. τήρηση αρχείων, </a:t>
            </a:r>
            <a:r>
              <a:rPr lang="en-US" sz="1600" dirty="0"/>
              <a:t>marketing </a:t>
            </a:r>
            <a:r>
              <a:rPr lang="el-GR" sz="1600" dirty="0" err="1"/>
              <a:t>κλπ</a:t>
            </a:r>
            <a:r>
              <a:rPr lang="el-GR" sz="1600" dirty="0"/>
              <a:t>) συμπεριλαμβανομένων των νομικών, χρηματοοικονομικών και διοικητικών δαπανών</a:t>
            </a:r>
            <a:endParaRPr lang="en-CY" sz="1600" dirty="0"/>
          </a:p>
          <a:p>
            <a:pPr marL="742950" lvl="1" indent="-285750">
              <a:lnSpc>
                <a:spcPct val="150000"/>
              </a:lnSpc>
              <a:spcBef>
                <a:spcPts val="200"/>
              </a:spcBef>
              <a:spcAft>
                <a:spcPts val="200"/>
              </a:spcAft>
              <a:buFont typeface="Wingdings" pitchFamily="2" charset="2"/>
              <a:buChar char="Ø"/>
            </a:pPr>
            <a:r>
              <a:rPr lang="el-GR" sz="1600" dirty="0"/>
              <a:t>Κόστος για την επεξεργασία των αποβλήτων, και</a:t>
            </a:r>
            <a:endParaRPr lang="en-CY" sz="1600" dirty="0"/>
          </a:p>
          <a:p>
            <a:pPr marL="742950" lvl="1" indent="-285750">
              <a:lnSpc>
                <a:spcPct val="150000"/>
              </a:lnSpc>
              <a:spcBef>
                <a:spcPts val="200"/>
              </a:spcBef>
              <a:spcAft>
                <a:spcPts val="200"/>
              </a:spcAft>
              <a:buFont typeface="Wingdings" pitchFamily="2" charset="2"/>
              <a:buChar char="Ø"/>
            </a:pPr>
            <a:r>
              <a:rPr lang="el-GR" sz="1600" dirty="0"/>
              <a:t>Κόστος λόγω της μη διάθεσης των αποβλήτων – αφορά στη διαφορά του κόστους ταφής των αποβλήτων, που ήταν μέχρι σήμερα η μέθοδος επεξεργασίας των οργανικών αποβλήτων, σε σχέση με το αυξημένο κόστος επεξεργασίας σε </a:t>
            </a:r>
            <a:r>
              <a:rPr lang="el-GR" sz="1600" dirty="0" err="1"/>
              <a:t>αδειοδοτημένη</a:t>
            </a:r>
            <a:r>
              <a:rPr lang="el-GR" sz="1600" dirty="0"/>
              <a:t> μονάδα.</a:t>
            </a:r>
            <a:endParaRPr lang="en-CY" sz="1600" dirty="0"/>
          </a:p>
        </p:txBody>
      </p:sp>
      <p:sp>
        <p:nvSpPr>
          <p:cNvPr id="6" name="TextBox 1">
            <a:extLst>
              <a:ext uri="{FF2B5EF4-FFF2-40B4-BE49-F238E27FC236}">
                <a16:creationId xmlns:a16="http://schemas.microsoft.com/office/drawing/2014/main" id="{B066CA21-29AE-A145-AF9B-77F5388F1B19}"/>
              </a:ext>
            </a:extLst>
          </p:cNvPr>
          <p:cNvSpPr txBox="1">
            <a:spLocks noChangeArrowheads="1"/>
          </p:cNvSpPr>
          <p:nvPr/>
        </p:nvSpPr>
        <p:spPr bwMode="auto">
          <a:xfrm>
            <a:off x="468313" y="1198543"/>
            <a:ext cx="815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0" algn="ctr">
              <a:buNone/>
            </a:pPr>
            <a:r>
              <a:rPr lang="el-GR" dirty="0"/>
              <a:t>Κόστος λειτουργίας Συστήματος </a:t>
            </a:r>
            <a:r>
              <a:rPr lang="el-GR" dirty="0" err="1"/>
              <a:t>ΔσΠ</a:t>
            </a:r>
            <a:endParaRPr lang="el-GR" dirty="0"/>
          </a:p>
        </p:txBody>
      </p:sp>
    </p:spTree>
    <p:extLst>
      <p:ext uri="{BB962C8B-B14F-4D97-AF65-F5344CB8AC3E}">
        <p14:creationId xmlns:p14="http://schemas.microsoft.com/office/powerpoint/2010/main" val="5562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73221" y="1268413"/>
            <a:ext cx="8899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Πρωτόκολλο δειγματοληψίας</a:t>
            </a:r>
            <a:endParaRPr lang="en-GB" dirty="0"/>
          </a:p>
        </p:txBody>
      </p:sp>
      <p:graphicFrame>
        <p:nvGraphicFramePr>
          <p:cNvPr id="2" name="Table 1">
            <a:extLst>
              <a:ext uri="{FF2B5EF4-FFF2-40B4-BE49-F238E27FC236}">
                <a16:creationId xmlns:a16="http://schemas.microsoft.com/office/drawing/2014/main" id="{DA84CACD-2B84-6542-AD4B-D9F1C549AD66}"/>
              </a:ext>
            </a:extLst>
          </p:cNvPr>
          <p:cNvGraphicFramePr>
            <a:graphicFrameLocks noGrp="1"/>
          </p:cNvGraphicFramePr>
          <p:nvPr/>
        </p:nvGraphicFramePr>
        <p:xfrm>
          <a:off x="611560" y="1988840"/>
          <a:ext cx="7992690" cy="3706962"/>
        </p:xfrm>
        <a:graphic>
          <a:graphicData uri="http://schemas.openxmlformats.org/drawingml/2006/table">
            <a:tbl>
              <a:tblPr firstRow="1" firstCol="1" bandRow="1">
                <a:tableStyleId>{5C22544A-7EE6-4342-B048-85BDC9FD1C3A}</a:tableStyleId>
              </a:tblPr>
              <a:tblGrid>
                <a:gridCol w="1315596">
                  <a:extLst>
                    <a:ext uri="{9D8B030D-6E8A-4147-A177-3AD203B41FA5}">
                      <a16:colId xmlns:a16="http://schemas.microsoft.com/office/drawing/2014/main" val="2931332139"/>
                    </a:ext>
                  </a:extLst>
                </a:gridCol>
                <a:gridCol w="1728020">
                  <a:extLst>
                    <a:ext uri="{9D8B030D-6E8A-4147-A177-3AD203B41FA5}">
                      <a16:colId xmlns:a16="http://schemas.microsoft.com/office/drawing/2014/main" val="491397617"/>
                    </a:ext>
                  </a:extLst>
                </a:gridCol>
                <a:gridCol w="1705641">
                  <a:extLst>
                    <a:ext uri="{9D8B030D-6E8A-4147-A177-3AD203B41FA5}">
                      <a16:colId xmlns:a16="http://schemas.microsoft.com/office/drawing/2014/main" val="342031829"/>
                    </a:ext>
                  </a:extLst>
                </a:gridCol>
                <a:gridCol w="3243433">
                  <a:extLst>
                    <a:ext uri="{9D8B030D-6E8A-4147-A177-3AD203B41FA5}">
                      <a16:colId xmlns:a16="http://schemas.microsoft.com/office/drawing/2014/main" val="2034440307"/>
                    </a:ext>
                  </a:extLst>
                </a:gridCol>
              </a:tblGrid>
              <a:tr h="532851">
                <a:tc>
                  <a:txBody>
                    <a:bodyPr/>
                    <a:lstStyle/>
                    <a:p>
                      <a:pPr algn="ctr">
                        <a:lnSpc>
                          <a:spcPct val="115000"/>
                        </a:lnSpc>
                        <a:spcAft>
                          <a:spcPts val="0"/>
                        </a:spcAft>
                      </a:pPr>
                      <a:r>
                        <a:rPr lang="el-GR" sz="1400" dirty="0">
                          <a:effectLst/>
                        </a:rPr>
                        <a:t>Είδος Δείγματος</a:t>
                      </a:r>
                      <a:endParaRPr lang="en-US" sz="1600" dirty="0">
                        <a:effectLst/>
                        <a:latin typeface="Times New Roman" panose="02020603050405020304" pitchFamily="18" charset="0"/>
                        <a:ea typeface="Times New Roman" panose="02020603050405020304" pitchFamily="18" charset="0"/>
                      </a:endParaRPr>
                    </a:p>
                  </a:txBody>
                  <a:tcPr marL="37642" marR="37642" marT="0" marB="0" anchor="ctr"/>
                </a:tc>
                <a:tc>
                  <a:txBody>
                    <a:bodyPr/>
                    <a:lstStyle/>
                    <a:p>
                      <a:pPr algn="ctr">
                        <a:lnSpc>
                          <a:spcPct val="115000"/>
                        </a:lnSpc>
                        <a:spcAft>
                          <a:spcPts val="0"/>
                        </a:spcAft>
                      </a:pPr>
                      <a:r>
                        <a:rPr lang="el-GR" sz="1400" dirty="0">
                          <a:effectLst/>
                        </a:rPr>
                        <a:t>Συχνότητα Δειγματοληψίας</a:t>
                      </a:r>
                      <a:endParaRPr lang="en-US" sz="1600" dirty="0">
                        <a:effectLst/>
                        <a:latin typeface="Times New Roman" panose="02020603050405020304" pitchFamily="18" charset="0"/>
                        <a:ea typeface="Times New Roman" panose="02020603050405020304" pitchFamily="18" charset="0"/>
                      </a:endParaRPr>
                    </a:p>
                  </a:txBody>
                  <a:tcPr marL="37642" marR="37642" marT="0" marB="0" anchor="ctr"/>
                </a:tc>
                <a:tc>
                  <a:txBody>
                    <a:bodyPr/>
                    <a:lstStyle/>
                    <a:p>
                      <a:pPr algn="ctr">
                        <a:lnSpc>
                          <a:spcPct val="115000"/>
                        </a:lnSpc>
                        <a:spcAft>
                          <a:spcPts val="0"/>
                        </a:spcAft>
                      </a:pPr>
                      <a:r>
                        <a:rPr lang="el-GR" sz="1400" dirty="0">
                          <a:effectLst/>
                        </a:rPr>
                        <a:t>Αριθμός Δειγμάτων ανά Δειγματοληψίας</a:t>
                      </a:r>
                      <a:endParaRPr lang="en-US" sz="1600" dirty="0">
                        <a:effectLst/>
                        <a:latin typeface="Times New Roman" panose="02020603050405020304" pitchFamily="18" charset="0"/>
                        <a:ea typeface="Times New Roman" panose="02020603050405020304" pitchFamily="18" charset="0"/>
                      </a:endParaRPr>
                    </a:p>
                  </a:txBody>
                  <a:tcPr marL="37642" marR="37642" marT="0" marB="0" anchor="ctr"/>
                </a:tc>
                <a:tc>
                  <a:txBody>
                    <a:bodyPr/>
                    <a:lstStyle/>
                    <a:p>
                      <a:pPr algn="ctr">
                        <a:lnSpc>
                          <a:spcPct val="115000"/>
                        </a:lnSpc>
                        <a:spcAft>
                          <a:spcPts val="0"/>
                        </a:spcAft>
                      </a:pPr>
                      <a:r>
                        <a:rPr lang="el-GR" sz="1400" dirty="0">
                          <a:effectLst/>
                        </a:rPr>
                        <a:t>Παράμετρος προς Ανάλυση</a:t>
                      </a:r>
                      <a:endParaRPr lang="en-US" sz="1600" dirty="0">
                        <a:effectLst/>
                        <a:latin typeface="Times New Roman" panose="02020603050405020304" pitchFamily="18" charset="0"/>
                        <a:ea typeface="Times New Roman" panose="02020603050405020304" pitchFamily="18" charset="0"/>
                      </a:endParaRPr>
                    </a:p>
                  </a:txBody>
                  <a:tcPr marL="37642" marR="37642" marT="0" marB="0" anchor="ctr"/>
                </a:tc>
                <a:extLst>
                  <a:ext uri="{0D108BD9-81ED-4DB2-BD59-A6C34878D82A}">
                    <a16:rowId xmlns:a16="http://schemas.microsoft.com/office/drawing/2014/main" val="3653104646"/>
                  </a:ext>
                </a:extLst>
              </a:tr>
              <a:tr h="566330">
                <a:tc>
                  <a:txBody>
                    <a:bodyPr/>
                    <a:lstStyle/>
                    <a:p>
                      <a:pPr algn="ctr">
                        <a:lnSpc>
                          <a:spcPct val="115000"/>
                        </a:lnSpc>
                        <a:spcAft>
                          <a:spcPts val="0"/>
                        </a:spcAft>
                      </a:pPr>
                      <a:r>
                        <a:rPr lang="el-GR" sz="1200" dirty="0">
                          <a:effectLst/>
                        </a:rPr>
                        <a:t>Απόβλητα δεξαμενής ανάμειξης</a:t>
                      </a:r>
                      <a:endParaRPr lang="en-US" sz="1400" dirty="0">
                        <a:effectLst/>
                        <a:latin typeface="Times New Roman" panose="02020603050405020304" pitchFamily="18" charset="0"/>
                        <a:ea typeface="Times New Roman" panose="02020603050405020304" pitchFamily="18" charset="0"/>
                      </a:endParaRPr>
                    </a:p>
                  </a:txBody>
                  <a:tcPr marL="37642" marR="37642" marT="0" marB="0" anchor="ctr"/>
                </a:tc>
                <a:tc>
                  <a:txBody>
                    <a:bodyPr/>
                    <a:lstStyle/>
                    <a:p>
                      <a:pPr algn="ctr">
                        <a:lnSpc>
                          <a:spcPct val="115000"/>
                        </a:lnSpc>
                        <a:spcAft>
                          <a:spcPts val="0"/>
                        </a:spcAft>
                      </a:pPr>
                      <a:r>
                        <a:rPr lang="el-GR" sz="1400" dirty="0">
                          <a:effectLst/>
                        </a:rPr>
                        <a:t>Κάθε 7 μέρες</a:t>
                      </a:r>
                      <a:endParaRPr lang="en-US" sz="1600" dirty="0">
                        <a:effectLst/>
                        <a:latin typeface="Times New Roman" panose="02020603050405020304" pitchFamily="18" charset="0"/>
                        <a:ea typeface="Times New Roman" panose="02020603050405020304" pitchFamily="18" charset="0"/>
                      </a:endParaRPr>
                    </a:p>
                  </a:txBody>
                  <a:tcPr marL="37642" marR="37642" marT="0" marB="0" anchor="ctr"/>
                </a:tc>
                <a:tc>
                  <a:txBody>
                    <a:bodyPr/>
                    <a:lstStyle/>
                    <a:p>
                      <a:pPr algn="ctr">
                        <a:lnSpc>
                          <a:spcPct val="115000"/>
                        </a:lnSpc>
                        <a:spcAft>
                          <a:spcPts val="0"/>
                        </a:spcAft>
                      </a:pPr>
                      <a:r>
                        <a:rPr lang="el-GR" sz="1400" dirty="0">
                          <a:effectLst/>
                        </a:rPr>
                        <a:t>2</a:t>
                      </a:r>
                      <a:endParaRPr lang="en-US" sz="1600" dirty="0">
                        <a:effectLst/>
                        <a:latin typeface="Times New Roman" panose="02020603050405020304" pitchFamily="18" charset="0"/>
                        <a:ea typeface="Times New Roman" panose="02020603050405020304" pitchFamily="18" charset="0"/>
                      </a:endParaRPr>
                    </a:p>
                  </a:txBody>
                  <a:tcPr marL="37642" marR="37642" marT="0" marB="0" anchor="ctr"/>
                </a:tc>
                <a:tc rowSpan="3">
                  <a:txBody>
                    <a:bodyPr/>
                    <a:lstStyle/>
                    <a:p>
                      <a:pPr marL="342900" lvl="0" indent="-342900">
                        <a:lnSpc>
                          <a:spcPct val="115000"/>
                        </a:lnSpc>
                        <a:spcAft>
                          <a:spcPts val="0"/>
                        </a:spcAft>
                        <a:buFont typeface="Symbol" pitchFamily="2" charset="2"/>
                        <a:buChar char=""/>
                      </a:pPr>
                      <a:r>
                        <a:rPr lang="en-US" sz="1400">
                          <a:effectLst/>
                        </a:rPr>
                        <a:t>pH</a:t>
                      </a:r>
                      <a:endParaRPr lang="en-US" sz="1600">
                        <a:effectLst/>
                      </a:endParaRPr>
                    </a:p>
                    <a:p>
                      <a:pPr marL="342900" lvl="0" indent="-342900">
                        <a:lnSpc>
                          <a:spcPct val="115000"/>
                        </a:lnSpc>
                        <a:spcAft>
                          <a:spcPts val="0"/>
                        </a:spcAft>
                        <a:buFont typeface="Symbol" pitchFamily="2" charset="2"/>
                        <a:buChar char=""/>
                      </a:pPr>
                      <a:r>
                        <a:rPr lang="el-GR" sz="1400">
                          <a:effectLst/>
                        </a:rPr>
                        <a:t>Ηλεκτρονική Αγωγιμότητα</a:t>
                      </a:r>
                      <a:endParaRPr lang="en-US" sz="1600">
                        <a:effectLst/>
                      </a:endParaRPr>
                    </a:p>
                    <a:p>
                      <a:pPr marL="342900" lvl="0" indent="-342900">
                        <a:lnSpc>
                          <a:spcPct val="115000"/>
                        </a:lnSpc>
                        <a:spcAft>
                          <a:spcPts val="0"/>
                        </a:spcAft>
                        <a:buFont typeface="Symbol" pitchFamily="2" charset="2"/>
                        <a:buChar char=""/>
                      </a:pPr>
                      <a:r>
                        <a:rPr lang="en-US" sz="1400">
                          <a:effectLst/>
                        </a:rPr>
                        <a:t>COD</a:t>
                      </a:r>
                      <a:endParaRPr lang="en-US" sz="1600">
                        <a:effectLst/>
                      </a:endParaRPr>
                    </a:p>
                    <a:p>
                      <a:pPr marL="342900" lvl="0" indent="-342900">
                        <a:lnSpc>
                          <a:spcPct val="115000"/>
                        </a:lnSpc>
                        <a:spcAft>
                          <a:spcPts val="0"/>
                        </a:spcAft>
                        <a:buFont typeface="Symbol" pitchFamily="2" charset="2"/>
                        <a:buChar char=""/>
                      </a:pPr>
                      <a:r>
                        <a:rPr lang="en-US" sz="1400">
                          <a:effectLst/>
                        </a:rPr>
                        <a:t>BOD</a:t>
                      </a:r>
                      <a:r>
                        <a:rPr lang="en-US" sz="1400" baseline="-25000">
                          <a:effectLst/>
                        </a:rPr>
                        <a:t>5</a:t>
                      </a:r>
                      <a:endParaRPr lang="en-US" sz="1600">
                        <a:effectLst/>
                      </a:endParaRPr>
                    </a:p>
                    <a:p>
                      <a:pPr marL="342900" lvl="0" indent="-342900">
                        <a:lnSpc>
                          <a:spcPct val="115000"/>
                        </a:lnSpc>
                        <a:spcAft>
                          <a:spcPts val="0"/>
                        </a:spcAft>
                        <a:buFont typeface="Symbol" pitchFamily="2" charset="2"/>
                        <a:buChar char=""/>
                      </a:pPr>
                      <a:r>
                        <a:rPr lang="el-GR" sz="1400">
                          <a:effectLst/>
                        </a:rPr>
                        <a:t>Ολικό άζωτο</a:t>
                      </a:r>
                      <a:endParaRPr lang="en-US" sz="1600">
                        <a:effectLst/>
                      </a:endParaRPr>
                    </a:p>
                    <a:p>
                      <a:pPr marL="342900" lvl="0" indent="-342900">
                        <a:lnSpc>
                          <a:spcPct val="115000"/>
                        </a:lnSpc>
                        <a:spcAft>
                          <a:spcPts val="0"/>
                        </a:spcAft>
                        <a:buFont typeface="Symbol" pitchFamily="2" charset="2"/>
                        <a:buChar char=""/>
                      </a:pPr>
                      <a:r>
                        <a:rPr lang="el-GR" sz="1400">
                          <a:effectLst/>
                        </a:rPr>
                        <a:t>Ολικός φωσφόρος</a:t>
                      </a:r>
                      <a:endParaRPr lang="en-US" sz="1600">
                        <a:effectLst/>
                      </a:endParaRPr>
                    </a:p>
                    <a:p>
                      <a:pPr marL="342900" lvl="0" indent="-342900">
                        <a:lnSpc>
                          <a:spcPct val="115000"/>
                        </a:lnSpc>
                        <a:spcAft>
                          <a:spcPts val="0"/>
                        </a:spcAft>
                        <a:buFont typeface="Symbol" pitchFamily="2" charset="2"/>
                        <a:buChar char=""/>
                      </a:pPr>
                      <a:r>
                        <a:rPr lang="el-GR" sz="1400">
                          <a:effectLst/>
                        </a:rPr>
                        <a:t>Βόριο</a:t>
                      </a:r>
                      <a:endParaRPr lang="en-US" sz="1600">
                        <a:effectLst/>
                      </a:endParaRPr>
                    </a:p>
                    <a:p>
                      <a:pPr marL="342900" lvl="0" indent="-342900">
                        <a:lnSpc>
                          <a:spcPct val="115000"/>
                        </a:lnSpc>
                        <a:spcAft>
                          <a:spcPts val="0"/>
                        </a:spcAft>
                        <a:buFont typeface="Symbol" pitchFamily="2" charset="2"/>
                        <a:buChar char=""/>
                      </a:pPr>
                      <a:r>
                        <a:rPr lang="el-GR" sz="1400">
                          <a:effectLst/>
                        </a:rPr>
                        <a:t>Ολικά στερεά</a:t>
                      </a:r>
                      <a:endParaRPr lang="en-US" sz="1600">
                        <a:effectLst/>
                      </a:endParaRPr>
                    </a:p>
                    <a:p>
                      <a:pPr marL="342900" lvl="0" indent="-342900">
                        <a:lnSpc>
                          <a:spcPct val="115000"/>
                        </a:lnSpc>
                        <a:spcAft>
                          <a:spcPts val="0"/>
                        </a:spcAft>
                        <a:buFont typeface="Symbol" pitchFamily="2" charset="2"/>
                        <a:buChar char=""/>
                      </a:pPr>
                      <a:r>
                        <a:rPr lang="el-GR" sz="1400">
                          <a:effectLst/>
                        </a:rPr>
                        <a:t>Ολικά αιωρούμενα στερεά</a:t>
                      </a:r>
                      <a:endParaRPr lang="en-US" sz="1600">
                        <a:effectLst/>
                      </a:endParaRPr>
                    </a:p>
                    <a:p>
                      <a:pPr marL="342900" lvl="0" indent="-342900">
                        <a:lnSpc>
                          <a:spcPct val="115000"/>
                        </a:lnSpc>
                        <a:spcAft>
                          <a:spcPts val="0"/>
                        </a:spcAft>
                        <a:buFont typeface="Symbol" pitchFamily="2" charset="2"/>
                        <a:buChar char=""/>
                      </a:pPr>
                      <a:r>
                        <a:rPr lang="el-GR" sz="1400">
                          <a:effectLst/>
                        </a:rPr>
                        <a:t>Ολικά πτητικά αιωρούμενα στερεά</a:t>
                      </a:r>
                      <a:endParaRPr lang="en-US" sz="1600">
                        <a:effectLst/>
                      </a:endParaRPr>
                    </a:p>
                    <a:p>
                      <a:pPr marL="342900" lvl="0" indent="-342900">
                        <a:lnSpc>
                          <a:spcPct val="115000"/>
                        </a:lnSpc>
                        <a:spcAft>
                          <a:spcPts val="0"/>
                        </a:spcAft>
                        <a:buFont typeface="Symbol" pitchFamily="2" charset="2"/>
                        <a:buChar char=""/>
                      </a:pPr>
                      <a:r>
                        <a:rPr lang="el-GR" sz="1400">
                          <a:effectLst/>
                        </a:rPr>
                        <a:t>Νάτριο</a:t>
                      </a:r>
                      <a:endParaRPr lang="en-US" sz="1600">
                        <a:effectLst/>
                      </a:endParaRPr>
                    </a:p>
                    <a:p>
                      <a:pPr marL="342900" lvl="0" indent="-342900">
                        <a:lnSpc>
                          <a:spcPct val="115000"/>
                        </a:lnSpc>
                        <a:spcAft>
                          <a:spcPts val="0"/>
                        </a:spcAft>
                        <a:buFont typeface="Symbol" pitchFamily="2" charset="2"/>
                        <a:buChar char=""/>
                      </a:pPr>
                      <a:r>
                        <a:rPr lang="el-GR" sz="1400">
                          <a:effectLst/>
                        </a:rPr>
                        <a:t>Βαρέα μέταλλα (</a:t>
                      </a:r>
                      <a:r>
                        <a:rPr lang="en-US" sz="1400">
                          <a:effectLst/>
                        </a:rPr>
                        <a:t>Cd</a:t>
                      </a:r>
                      <a:r>
                        <a:rPr lang="el-GR" sz="1400">
                          <a:effectLst/>
                        </a:rPr>
                        <a:t>, </a:t>
                      </a:r>
                      <a:r>
                        <a:rPr lang="en-US" sz="1400">
                          <a:effectLst/>
                        </a:rPr>
                        <a:t>Cr VI</a:t>
                      </a:r>
                      <a:r>
                        <a:rPr lang="el-GR" sz="1400">
                          <a:effectLst/>
                        </a:rPr>
                        <a:t>, </a:t>
                      </a:r>
                      <a:r>
                        <a:rPr lang="en-US" sz="1400">
                          <a:effectLst/>
                        </a:rPr>
                        <a:t>Hg</a:t>
                      </a:r>
                      <a:r>
                        <a:rPr lang="el-GR" sz="1400">
                          <a:effectLst/>
                        </a:rPr>
                        <a:t>, </a:t>
                      </a:r>
                      <a:r>
                        <a:rPr lang="en-US" sz="1400">
                          <a:effectLst/>
                        </a:rPr>
                        <a:t>Pb</a:t>
                      </a:r>
                      <a:r>
                        <a:rPr lang="el-GR" sz="1400">
                          <a:effectLst/>
                        </a:rPr>
                        <a:t>, </a:t>
                      </a:r>
                      <a:r>
                        <a:rPr lang="en-US" sz="1400">
                          <a:effectLst/>
                        </a:rPr>
                        <a:t>Cu</a:t>
                      </a:r>
                      <a:r>
                        <a:rPr lang="el-GR" sz="1400">
                          <a:effectLst/>
                        </a:rPr>
                        <a:t>, </a:t>
                      </a:r>
                      <a:r>
                        <a:rPr lang="en-US" sz="1400">
                          <a:effectLst/>
                        </a:rPr>
                        <a:t>As</a:t>
                      </a:r>
                      <a:r>
                        <a:rPr lang="el-GR" sz="1400">
                          <a:effectLst/>
                        </a:rPr>
                        <a:t>, </a:t>
                      </a:r>
                      <a:r>
                        <a:rPr lang="en-US" sz="1400">
                          <a:effectLst/>
                        </a:rPr>
                        <a:t>Zn</a:t>
                      </a:r>
                      <a:r>
                        <a:rPr lang="el-GR" sz="1400">
                          <a:effectLst/>
                        </a:rPr>
                        <a:t>, </a:t>
                      </a:r>
                      <a:r>
                        <a:rPr lang="en-US" sz="1400">
                          <a:effectLst/>
                        </a:rPr>
                        <a:t>Ni</a:t>
                      </a:r>
                      <a:r>
                        <a:rPr lang="el-GR" sz="1400">
                          <a:effectLst/>
                        </a:rPr>
                        <a:t>)</a:t>
                      </a:r>
                      <a:endParaRPr lang="en-US" sz="1600">
                        <a:effectLst/>
                        <a:latin typeface="Times New Roman" panose="02020603050405020304" pitchFamily="18" charset="0"/>
                        <a:ea typeface="Times New Roman" panose="02020603050405020304" pitchFamily="18" charset="0"/>
                      </a:endParaRPr>
                    </a:p>
                  </a:txBody>
                  <a:tcPr marL="37642" marR="37642" marT="0" marB="0" anchor="ctr"/>
                </a:tc>
                <a:extLst>
                  <a:ext uri="{0D108BD9-81ED-4DB2-BD59-A6C34878D82A}">
                    <a16:rowId xmlns:a16="http://schemas.microsoft.com/office/drawing/2014/main" val="4247043282"/>
                  </a:ext>
                </a:extLst>
              </a:tr>
              <a:tr h="566330">
                <a:tc>
                  <a:txBody>
                    <a:bodyPr/>
                    <a:lstStyle/>
                    <a:p>
                      <a:pPr algn="ctr">
                        <a:lnSpc>
                          <a:spcPct val="115000"/>
                        </a:lnSpc>
                        <a:spcAft>
                          <a:spcPts val="0"/>
                        </a:spcAft>
                      </a:pPr>
                      <a:r>
                        <a:rPr lang="el-GR" sz="1200" dirty="0">
                          <a:effectLst/>
                        </a:rPr>
                        <a:t>Προϊόν αναερόβιας χώνευσης (στερεό – υγρό)</a:t>
                      </a:r>
                      <a:endParaRPr lang="en-US" sz="1400" dirty="0">
                        <a:effectLst/>
                        <a:latin typeface="Times New Roman" panose="02020603050405020304" pitchFamily="18" charset="0"/>
                        <a:ea typeface="Times New Roman" panose="02020603050405020304" pitchFamily="18" charset="0"/>
                      </a:endParaRPr>
                    </a:p>
                  </a:txBody>
                  <a:tcPr marL="37642" marR="37642" marT="0" marB="0" anchor="ctr"/>
                </a:tc>
                <a:tc>
                  <a:txBody>
                    <a:bodyPr/>
                    <a:lstStyle/>
                    <a:p>
                      <a:pPr algn="ctr">
                        <a:lnSpc>
                          <a:spcPct val="115000"/>
                        </a:lnSpc>
                        <a:spcAft>
                          <a:spcPts val="0"/>
                        </a:spcAft>
                      </a:pPr>
                      <a:r>
                        <a:rPr lang="el-GR" sz="1400" dirty="0">
                          <a:effectLst/>
                        </a:rPr>
                        <a:t>Κάθε 7 μέρες</a:t>
                      </a:r>
                      <a:endParaRPr lang="en-US" sz="1600" dirty="0">
                        <a:effectLst/>
                        <a:latin typeface="Times New Roman" panose="02020603050405020304" pitchFamily="18" charset="0"/>
                        <a:ea typeface="Times New Roman" panose="02020603050405020304" pitchFamily="18" charset="0"/>
                      </a:endParaRPr>
                    </a:p>
                  </a:txBody>
                  <a:tcPr marL="37642" marR="37642" marT="0" marB="0" anchor="ctr"/>
                </a:tc>
                <a:tc>
                  <a:txBody>
                    <a:bodyPr/>
                    <a:lstStyle/>
                    <a:p>
                      <a:pPr algn="ctr">
                        <a:lnSpc>
                          <a:spcPct val="115000"/>
                        </a:lnSpc>
                        <a:spcAft>
                          <a:spcPts val="0"/>
                        </a:spcAft>
                      </a:pPr>
                      <a:r>
                        <a:rPr lang="el-GR" sz="1400" dirty="0">
                          <a:effectLst/>
                        </a:rPr>
                        <a:t>2</a:t>
                      </a:r>
                      <a:endParaRPr lang="en-US" sz="1600" dirty="0">
                        <a:effectLst/>
                        <a:latin typeface="Times New Roman" panose="02020603050405020304" pitchFamily="18" charset="0"/>
                        <a:ea typeface="Times New Roman" panose="02020603050405020304" pitchFamily="18" charset="0"/>
                      </a:endParaRPr>
                    </a:p>
                  </a:txBody>
                  <a:tcPr marL="37642" marR="37642" marT="0" marB="0" anchor="ctr"/>
                </a:tc>
                <a:tc vMerge="1">
                  <a:txBody>
                    <a:bodyPr/>
                    <a:lstStyle/>
                    <a:p>
                      <a:endParaRPr lang="en-US"/>
                    </a:p>
                  </a:txBody>
                  <a:tcPr/>
                </a:tc>
                <a:extLst>
                  <a:ext uri="{0D108BD9-81ED-4DB2-BD59-A6C34878D82A}">
                    <a16:rowId xmlns:a16="http://schemas.microsoft.com/office/drawing/2014/main" val="3917488776"/>
                  </a:ext>
                </a:extLst>
              </a:tr>
              <a:tr h="1371078">
                <a:tc>
                  <a:txBody>
                    <a:bodyPr/>
                    <a:lstStyle/>
                    <a:p>
                      <a:pPr algn="ctr">
                        <a:lnSpc>
                          <a:spcPct val="115000"/>
                        </a:lnSpc>
                        <a:spcAft>
                          <a:spcPts val="0"/>
                        </a:spcAft>
                      </a:pPr>
                      <a:r>
                        <a:rPr lang="el-GR" sz="1200" dirty="0">
                          <a:effectLst/>
                        </a:rPr>
                        <a:t>Υγρά απόβλητα </a:t>
                      </a:r>
                      <a:r>
                        <a:rPr lang="en-US" sz="1200" dirty="0">
                          <a:effectLst/>
                        </a:rPr>
                        <a:t>SBR</a:t>
                      </a:r>
                      <a:endParaRPr lang="en-US" sz="1400" dirty="0">
                        <a:effectLst/>
                        <a:latin typeface="Times New Roman" panose="02020603050405020304" pitchFamily="18" charset="0"/>
                        <a:ea typeface="Times New Roman" panose="02020603050405020304" pitchFamily="18" charset="0"/>
                      </a:endParaRPr>
                    </a:p>
                  </a:txBody>
                  <a:tcPr marL="37642" marR="37642" marT="0" marB="0" anchor="ctr"/>
                </a:tc>
                <a:tc>
                  <a:txBody>
                    <a:bodyPr/>
                    <a:lstStyle/>
                    <a:p>
                      <a:pPr algn="ctr">
                        <a:lnSpc>
                          <a:spcPct val="115000"/>
                        </a:lnSpc>
                        <a:spcAft>
                          <a:spcPts val="0"/>
                        </a:spcAft>
                      </a:pPr>
                      <a:r>
                        <a:rPr lang="el-GR" sz="1400" dirty="0">
                          <a:effectLst/>
                        </a:rPr>
                        <a:t>Κάθε 7 μέρες</a:t>
                      </a:r>
                      <a:endParaRPr lang="en-US" sz="1600" dirty="0">
                        <a:effectLst/>
                        <a:latin typeface="Times New Roman" panose="02020603050405020304" pitchFamily="18" charset="0"/>
                        <a:ea typeface="Times New Roman" panose="02020603050405020304" pitchFamily="18" charset="0"/>
                      </a:endParaRPr>
                    </a:p>
                  </a:txBody>
                  <a:tcPr marL="37642" marR="37642" marT="0" marB="0" anchor="ctr"/>
                </a:tc>
                <a:tc>
                  <a:txBody>
                    <a:bodyPr/>
                    <a:lstStyle/>
                    <a:p>
                      <a:pPr algn="ctr">
                        <a:lnSpc>
                          <a:spcPct val="115000"/>
                        </a:lnSpc>
                        <a:spcAft>
                          <a:spcPts val="0"/>
                        </a:spcAft>
                      </a:pPr>
                      <a:r>
                        <a:rPr lang="el-GR" sz="1400" dirty="0">
                          <a:effectLst/>
                        </a:rPr>
                        <a:t>2</a:t>
                      </a:r>
                      <a:endParaRPr lang="en-US" sz="1600" dirty="0">
                        <a:effectLst/>
                        <a:latin typeface="Times New Roman" panose="02020603050405020304" pitchFamily="18" charset="0"/>
                        <a:ea typeface="Times New Roman" panose="02020603050405020304" pitchFamily="18" charset="0"/>
                      </a:endParaRPr>
                    </a:p>
                  </a:txBody>
                  <a:tcPr marL="37642" marR="37642" marT="0" marB="0" anchor="ctr"/>
                </a:tc>
                <a:tc vMerge="1">
                  <a:txBody>
                    <a:bodyPr/>
                    <a:lstStyle/>
                    <a:p>
                      <a:endParaRPr lang="en-US"/>
                    </a:p>
                  </a:txBody>
                  <a:tcPr/>
                </a:tc>
                <a:extLst>
                  <a:ext uri="{0D108BD9-81ED-4DB2-BD59-A6C34878D82A}">
                    <a16:rowId xmlns:a16="http://schemas.microsoft.com/office/drawing/2014/main" val="2970189908"/>
                  </a:ext>
                </a:extLst>
              </a:tr>
            </a:tbl>
          </a:graphicData>
        </a:graphic>
      </p:graphicFrame>
    </p:spTree>
    <p:extLst>
      <p:ext uri="{BB962C8B-B14F-4D97-AF65-F5344CB8AC3E}">
        <p14:creationId xmlns:p14="http://schemas.microsoft.com/office/powerpoint/2010/main" val="8878389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a:extLst>
              <a:ext uri="{FF2B5EF4-FFF2-40B4-BE49-F238E27FC236}">
                <a16:creationId xmlns:a16="http://schemas.microsoft.com/office/drawing/2014/main" id="{B066CA21-29AE-A145-AF9B-77F5388F1B19}"/>
              </a:ext>
            </a:extLst>
          </p:cNvPr>
          <p:cNvSpPr txBox="1">
            <a:spLocks noChangeArrowheads="1"/>
          </p:cNvSpPr>
          <p:nvPr/>
        </p:nvSpPr>
        <p:spPr bwMode="auto">
          <a:xfrm>
            <a:off x="468313" y="1198543"/>
            <a:ext cx="815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0" algn="ctr">
              <a:buNone/>
            </a:pPr>
            <a:r>
              <a:rPr lang="el-GR" dirty="0"/>
              <a:t>Κόστος λειτουργίας Συστήματος </a:t>
            </a:r>
            <a:r>
              <a:rPr lang="el-GR" dirty="0" err="1"/>
              <a:t>ΔσΠ</a:t>
            </a:r>
            <a:endParaRPr lang="el-GR" dirty="0"/>
          </a:p>
        </p:txBody>
      </p:sp>
      <p:pic>
        <p:nvPicPr>
          <p:cNvPr id="7" name="Picture 6" descr="A screenshot of a cell phone&#10;&#10;Description automatically generated">
            <a:extLst>
              <a:ext uri="{FF2B5EF4-FFF2-40B4-BE49-F238E27FC236}">
                <a16:creationId xmlns:a16="http://schemas.microsoft.com/office/drawing/2014/main" id="{3A315128-3078-C84A-931F-C669A04668CD}"/>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5616" y="1916832"/>
            <a:ext cx="6912768" cy="3837007"/>
          </a:xfrm>
          <a:prstGeom prst="rect">
            <a:avLst/>
          </a:prstGeom>
          <a:noFill/>
          <a:ln>
            <a:noFill/>
          </a:ln>
        </p:spPr>
      </p:pic>
    </p:spTree>
    <p:extLst>
      <p:ext uri="{BB962C8B-B14F-4D97-AF65-F5344CB8AC3E}">
        <p14:creationId xmlns:p14="http://schemas.microsoft.com/office/powerpoint/2010/main" val="16912400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8DFE9B94-9655-A841-9F72-0D023BE9F2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E36AD17A-B3A6-4045-A8EE-98447CE0B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98DD96B-BDF6-7C41-A0C0-A65C09ABA409}"/>
              </a:ext>
            </a:extLst>
          </p:cNvPr>
          <p:cNvSpPr txBox="1"/>
          <p:nvPr/>
        </p:nvSpPr>
        <p:spPr>
          <a:xfrm>
            <a:off x="3525880" y="2905780"/>
            <a:ext cx="2092239" cy="523220"/>
          </a:xfrm>
          <a:prstGeom prst="rect">
            <a:avLst/>
          </a:prstGeom>
          <a:noFill/>
        </p:spPr>
        <p:txBody>
          <a:bodyPr wrap="none" rtlCol="0">
            <a:spAutoFit/>
          </a:bodyPr>
          <a:lstStyle/>
          <a:p>
            <a:r>
              <a:rPr lang="el-GR" sz="2800" dirty="0" err="1"/>
              <a:t>Ευχαριστ</a:t>
            </a:r>
            <a:r>
              <a:rPr lang="en-CY" sz="2800" dirty="0"/>
              <a:t>ώ</a:t>
            </a:r>
          </a:p>
        </p:txBody>
      </p:sp>
    </p:spTree>
    <p:extLst>
      <p:ext uri="{BB962C8B-B14F-4D97-AF65-F5344CB8AC3E}">
        <p14:creationId xmlns:p14="http://schemas.microsoft.com/office/powerpoint/2010/main" val="1013051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73221" y="1268413"/>
            <a:ext cx="8899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l-GR" dirty="0"/>
              <a:t>Πρωτόκολλο δειγματοληψίας</a:t>
            </a:r>
            <a:endParaRPr lang="en-GB" dirty="0"/>
          </a:p>
        </p:txBody>
      </p:sp>
      <p:graphicFrame>
        <p:nvGraphicFramePr>
          <p:cNvPr id="5" name="Table 4">
            <a:extLst>
              <a:ext uri="{FF2B5EF4-FFF2-40B4-BE49-F238E27FC236}">
                <a16:creationId xmlns:a16="http://schemas.microsoft.com/office/drawing/2014/main" id="{CDE12333-E63A-DF47-9908-0BC68D14F269}"/>
              </a:ext>
            </a:extLst>
          </p:cNvPr>
          <p:cNvGraphicFramePr>
            <a:graphicFrameLocks noGrp="1"/>
          </p:cNvGraphicFramePr>
          <p:nvPr/>
        </p:nvGraphicFramePr>
        <p:xfrm>
          <a:off x="778951" y="1912561"/>
          <a:ext cx="7825298" cy="3821129"/>
        </p:xfrm>
        <a:graphic>
          <a:graphicData uri="http://schemas.openxmlformats.org/drawingml/2006/table">
            <a:tbl>
              <a:tblPr firstRow="1" firstCol="1" bandRow="1">
                <a:tableStyleId>{5C22544A-7EE6-4342-B048-85BDC9FD1C3A}</a:tableStyleId>
              </a:tblPr>
              <a:tblGrid>
                <a:gridCol w="1288044">
                  <a:extLst>
                    <a:ext uri="{9D8B030D-6E8A-4147-A177-3AD203B41FA5}">
                      <a16:colId xmlns:a16="http://schemas.microsoft.com/office/drawing/2014/main" val="461304236"/>
                    </a:ext>
                  </a:extLst>
                </a:gridCol>
                <a:gridCol w="1691829">
                  <a:extLst>
                    <a:ext uri="{9D8B030D-6E8A-4147-A177-3AD203B41FA5}">
                      <a16:colId xmlns:a16="http://schemas.microsoft.com/office/drawing/2014/main" val="4075518499"/>
                    </a:ext>
                  </a:extLst>
                </a:gridCol>
                <a:gridCol w="1669919">
                  <a:extLst>
                    <a:ext uri="{9D8B030D-6E8A-4147-A177-3AD203B41FA5}">
                      <a16:colId xmlns:a16="http://schemas.microsoft.com/office/drawing/2014/main" val="1182963578"/>
                    </a:ext>
                  </a:extLst>
                </a:gridCol>
                <a:gridCol w="3175506">
                  <a:extLst>
                    <a:ext uri="{9D8B030D-6E8A-4147-A177-3AD203B41FA5}">
                      <a16:colId xmlns:a16="http://schemas.microsoft.com/office/drawing/2014/main" val="659482053"/>
                    </a:ext>
                  </a:extLst>
                </a:gridCol>
              </a:tblGrid>
              <a:tr h="683335">
                <a:tc>
                  <a:txBody>
                    <a:bodyPr/>
                    <a:lstStyle/>
                    <a:p>
                      <a:pPr algn="ctr">
                        <a:lnSpc>
                          <a:spcPct val="115000"/>
                        </a:lnSpc>
                        <a:spcAft>
                          <a:spcPts val="0"/>
                        </a:spcAft>
                      </a:pPr>
                      <a:r>
                        <a:rPr lang="el-GR" sz="1400" dirty="0">
                          <a:effectLst/>
                        </a:rPr>
                        <a:t>Είδος Δείγματος</a:t>
                      </a:r>
                      <a:endParaRPr lang="en-US" sz="1400" dirty="0">
                        <a:effectLst/>
                        <a:latin typeface="Times New Roman" panose="02020603050405020304" pitchFamily="18" charset="0"/>
                        <a:ea typeface="Times New Roman" panose="02020603050405020304" pitchFamily="18" charset="0"/>
                      </a:endParaRPr>
                    </a:p>
                  </a:txBody>
                  <a:tcPr marL="37642" marR="37642" marT="0" marB="0" anchor="ctr"/>
                </a:tc>
                <a:tc>
                  <a:txBody>
                    <a:bodyPr/>
                    <a:lstStyle/>
                    <a:p>
                      <a:pPr algn="ctr">
                        <a:lnSpc>
                          <a:spcPct val="115000"/>
                        </a:lnSpc>
                        <a:spcAft>
                          <a:spcPts val="0"/>
                        </a:spcAft>
                      </a:pPr>
                      <a:r>
                        <a:rPr lang="el-GR" sz="1400" dirty="0">
                          <a:effectLst/>
                        </a:rPr>
                        <a:t>Συχνότητα Δειγματοληψίας</a:t>
                      </a:r>
                      <a:endParaRPr lang="en-US" sz="1400" dirty="0">
                        <a:effectLst/>
                        <a:latin typeface="Times New Roman" panose="02020603050405020304" pitchFamily="18" charset="0"/>
                        <a:ea typeface="Times New Roman" panose="02020603050405020304" pitchFamily="18" charset="0"/>
                      </a:endParaRPr>
                    </a:p>
                  </a:txBody>
                  <a:tcPr marL="37642" marR="37642" marT="0" marB="0" anchor="ctr"/>
                </a:tc>
                <a:tc>
                  <a:txBody>
                    <a:bodyPr/>
                    <a:lstStyle/>
                    <a:p>
                      <a:pPr algn="ctr">
                        <a:lnSpc>
                          <a:spcPct val="115000"/>
                        </a:lnSpc>
                        <a:spcAft>
                          <a:spcPts val="0"/>
                        </a:spcAft>
                      </a:pPr>
                      <a:r>
                        <a:rPr lang="el-GR" sz="1400" dirty="0">
                          <a:effectLst/>
                        </a:rPr>
                        <a:t>Αριθμός Δειγμάτων ανά Δειγματοληψίας</a:t>
                      </a:r>
                      <a:endParaRPr lang="en-US" sz="1400" dirty="0">
                        <a:effectLst/>
                        <a:latin typeface="Times New Roman" panose="02020603050405020304" pitchFamily="18" charset="0"/>
                        <a:ea typeface="Times New Roman" panose="02020603050405020304" pitchFamily="18" charset="0"/>
                      </a:endParaRPr>
                    </a:p>
                  </a:txBody>
                  <a:tcPr marL="37642" marR="37642" marT="0" marB="0" anchor="ctr"/>
                </a:tc>
                <a:tc>
                  <a:txBody>
                    <a:bodyPr/>
                    <a:lstStyle/>
                    <a:p>
                      <a:pPr algn="ctr">
                        <a:lnSpc>
                          <a:spcPct val="115000"/>
                        </a:lnSpc>
                        <a:spcAft>
                          <a:spcPts val="0"/>
                        </a:spcAft>
                      </a:pPr>
                      <a:r>
                        <a:rPr lang="el-GR" sz="1400" dirty="0">
                          <a:effectLst/>
                        </a:rPr>
                        <a:t>Παράμετρος προς Ανάλυση</a:t>
                      </a:r>
                      <a:endParaRPr lang="en-US" sz="1400" dirty="0">
                        <a:effectLst/>
                        <a:latin typeface="Times New Roman" panose="02020603050405020304" pitchFamily="18" charset="0"/>
                        <a:ea typeface="Times New Roman" panose="02020603050405020304" pitchFamily="18" charset="0"/>
                      </a:endParaRPr>
                    </a:p>
                  </a:txBody>
                  <a:tcPr marL="37642" marR="37642" marT="0" marB="0" anchor="ctr"/>
                </a:tc>
                <a:extLst>
                  <a:ext uri="{0D108BD9-81ED-4DB2-BD59-A6C34878D82A}">
                    <a16:rowId xmlns:a16="http://schemas.microsoft.com/office/drawing/2014/main" val="1300742408"/>
                  </a:ext>
                </a:extLst>
              </a:tr>
              <a:tr h="756000">
                <a:tc>
                  <a:txBody>
                    <a:bodyPr/>
                    <a:lstStyle/>
                    <a:p>
                      <a:pPr algn="ctr">
                        <a:lnSpc>
                          <a:spcPct val="115000"/>
                        </a:lnSpc>
                        <a:spcAft>
                          <a:spcPts val="0"/>
                        </a:spcAft>
                      </a:pPr>
                      <a:r>
                        <a:rPr lang="el-GR" sz="1200" dirty="0">
                          <a:effectLst/>
                        </a:rPr>
                        <a:t>Ξηρή βιομάζα</a:t>
                      </a:r>
                      <a:endParaRPr lang="en-US" sz="1200" dirty="0">
                        <a:effectLst/>
                        <a:latin typeface="Times New Roman" panose="02020603050405020304" pitchFamily="18" charset="0"/>
                        <a:ea typeface="Times New Roman" panose="02020603050405020304" pitchFamily="18" charset="0"/>
                      </a:endParaRPr>
                    </a:p>
                  </a:txBody>
                  <a:tcPr marL="37642" marR="37642" marT="0" marB="0" anchor="ctr"/>
                </a:tc>
                <a:tc>
                  <a:txBody>
                    <a:bodyPr/>
                    <a:lstStyle/>
                    <a:p>
                      <a:pPr algn="ctr">
                        <a:lnSpc>
                          <a:spcPct val="115000"/>
                        </a:lnSpc>
                        <a:spcAft>
                          <a:spcPts val="0"/>
                        </a:spcAft>
                      </a:pPr>
                      <a:r>
                        <a:rPr lang="el-GR" sz="1200" dirty="0">
                          <a:effectLst/>
                        </a:rPr>
                        <a:t>Κάθε 15 μέρες</a:t>
                      </a:r>
                      <a:endParaRPr lang="en-US" sz="1200" dirty="0">
                        <a:effectLst/>
                        <a:latin typeface="Times New Roman" panose="02020603050405020304" pitchFamily="18" charset="0"/>
                        <a:ea typeface="Times New Roman" panose="02020603050405020304" pitchFamily="18" charset="0"/>
                      </a:endParaRPr>
                    </a:p>
                  </a:txBody>
                  <a:tcPr marL="37642" marR="37642" marT="0" marB="0" anchor="ctr"/>
                </a:tc>
                <a:tc>
                  <a:txBody>
                    <a:bodyPr/>
                    <a:lstStyle/>
                    <a:p>
                      <a:pPr algn="ctr">
                        <a:lnSpc>
                          <a:spcPct val="115000"/>
                        </a:lnSpc>
                        <a:spcAft>
                          <a:spcPts val="0"/>
                        </a:spcAft>
                      </a:pPr>
                      <a:r>
                        <a:rPr lang="el-GR" sz="1200" dirty="0">
                          <a:effectLst/>
                        </a:rPr>
                        <a:t>2</a:t>
                      </a:r>
                      <a:endParaRPr lang="en-US" sz="1200" dirty="0">
                        <a:effectLst/>
                        <a:latin typeface="Times New Roman" panose="02020603050405020304" pitchFamily="18" charset="0"/>
                        <a:ea typeface="Times New Roman" panose="02020603050405020304" pitchFamily="18" charset="0"/>
                      </a:endParaRPr>
                    </a:p>
                  </a:txBody>
                  <a:tcPr marL="37642" marR="37642" marT="0" marB="0" anchor="ctr"/>
                </a:tc>
                <a:tc rowSpan="2">
                  <a:txBody>
                    <a:bodyPr/>
                    <a:lstStyle/>
                    <a:p>
                      <a:pPr marL="342900" lvl="0" indent="-342900">
                        <a:lnSpc>
                          <a:spcPct val="115000"/>
                        </a:lnSpc>
                        <a:spcAft>
                          <a:spcPts val="0"/>
                        </a:spcAft>
                        <a:buFont typeface="Symbol" pitchFamily="2" charset="2"/>
                        <a:buChar char=""/>
                      </a:pPr>
                      <a:r>
                        <a:rPr lang="el-GR" sz="1200" dirty="0">
                          <a:effectLst/>
                        </a:rPr>
                        <a:t>Ποσοστό υγρασίας</a:t>
                      </a:r>
                      <a:endParaRPr lang="en-US" sz="1200" dirty="0">
                        <a:effectLst/>
                      </a:endParaRPr>
                    </a:p>
                    <a:p>
                      <a:pPr marL="342900" lvl="0" indent="-342900">
                        <a:lnSpc>
                          <a:spcPct val="115000"/>
                        </a:lnSpc>
                        <a:spcAft>
                          <a:spcPts val="0"/>
                        </a:spcAft>
                        <a:buFont typeface="Symbol" pitchFamily="2" charset="2"/>
                        <a:buChar char=""/>
                      </a:pPr>
                      <a:r>
                        <a:rPr lang="el-GR" sz="1200" dirty="0">
                          <a:effectLst/>
                        </a:rPr>
                        <a:t>Ολικά στερεά</a:t>
                      </a:r>
                      <a:endParaRPr lang="en-US" sz="1200" dirty="0">
                        <a:effectLst/>
                      </a:endParaRPr>
                    </a:p>
                    <a:p>
                      <a:pPr marL="342900" lvl="0" indent="-342900">
                        <a:lnSpc>
                          <a:spcPct val="115000"/>
                        </a:lnSpc>
                        <a:spcAft>
                          <a:spcPts val="0"/>
                        </a:spcAft>
                        <a:buFont typeface="Symbol" pitchFamily="2" charset="2"/>
                        <a:buChar char=""/>
                      </a:pPr>
                      <a:r>
                        <a:rPr lang="el-GR" sz="1200" dirty="0">
                          <a:effectLst/>
                        </a:rPr>
                        <a:t>Ολικά πτητικά αιωρούμενα στερεά</a:t>
                      </a:r>
                      <a:endParaRPr lang="en-US" sz="1200" dirty="0">
                        <a:effectLst/>
                      </a:endParaRPr>
                    </a:p>
                    <a:p>
                      <a:pPr marL="342900" lvl="0" indent="-342900">
                        <a:lnSpc>
                          <a:spcPct val="115000"/>
                        </a:lnSpc>
                        <a:spcAft>
                          <a:spcPts val="0"/>
                        </a:spcAft>
                        <a:buFont typeface="Symbol" pitchFamily="2" charset="2"/>
                        <a:buChar char=""/>
                      </a:pPr>
                      <a:r>
                        <a:rPr lang="el-GR" sz="1200" dirty="0">
                          <a:effectLst/>
                        </a:rPr>
                        <a:t>% ξηρά ουσία</a:t>
                      </a:r>
                      <a:endParaRPr lang="en-US" sz="1200" dirty="0">
                        <a:effectLst/>
                      </a:endParaRPr>
                    </a:p>
                    <a:p>
                      <a:pPr marL="342900" lvl="0" indent="-342900">
                        <a:lnSpc>
                          <a:spcPct val="115000"/>
                        </a:lnSpc>
                        <a:spcAft>
                          <a:spcPts val="0"/>
                        </a:spcAft>
                        <a:buFont typeface="Symbol" pitchFamily="2" charset="2"/>
                        <a:buChar char=""/>
                      </a:pPr>
                      <a:r>
                        <a:rPr lang="el-GR" sz="1200" dirty="0">
                          <a:effectLst/>
                        </a:rPr>
                        <a:t>Ολικό άζωτο</a:t>
                      </a:r>
                      <a:r>
                        <a:rPr lang="en-US" sz="1200" dirty="0">
                          <a:effectLst/>
                        </a:rPr>
                        <a:t>, </a:t>
                      </a:r>
                      <a:r>
                        <a:rPr lang="el-GR" sz="1200" dirty="0">
                          <a:effectLst/>
                        </a:rPr>
                        <a:t>φωσφόρος</a:t>
                      </a:r>
                      <a:r>
                        <a:rPr lang="en-US" sz="1200" dirty="0">
                          <a:effectLst/>
                        </a:rPr>
                        <a:t>, </a:t>
                      </a:r>
                      <a:r>
                        <a:rPr lang="en-US" sz="1200" dirty="0" err="1">
                          <a:effectLst/>
                        </a:rPr>
                        <a:t>ά</a:t>
                      </a:r>
                      <a:r>
                        <a:rPr lang="el-GR" sz="1200" dirty="0" err="1">
                          <a:effectLst/>
                        </a:rPr>
                        <a:t>νθρακας</a:t>
                      </a:r>
                      <a:endParaRPr lang="en-US" sz="1200" dirty="0">
                        <a:effectLst/>
                      </a:endParaRPr>
                    </a:p>
                    <a:p>
                      <a:pPr marL="342900" lvl="0" indent="-342900">
                        <a:lnSpc>
                          <a:spcPct val="115000"/>
                        </a:lnSpc>
                        <a:spcAft>
                          <a:spcPts val="0"/>
                        </a:spcAft>
                        <a:buFont typeface="Symbol" pitchFamily="2" charset="2"/>
                        <a:buChar char=""/>
                      </a:pPr>
                      <a:r>
                        <a:rPr lang="el-GR" sz="1200" dirty="0">
                          <a:effectLst/>
                        </a:rPr>
                        <a:t>Ολική </a:t>
                      </a:r>
                      <a:r>
                        <a:rPr lang="el-GR" sz="1200" dirty="0" err="1">
                          <a:effectLst/>
                        </a:rPr>
                        <a:t>αλκαλικότητα</a:t>
                      </a:r>
                      <a:endParaRPr lang="en-US" sz="1200" dirty="0">
                        <a:effectLst/>
                      </a:endParaRPr>
                    </a:p>
                    <a:p>
                      <a:pPr marL="342900" lvl="0" indent="-342900">
                        <a:lnSpc>
                          <a:spcPct val="115000"/>
                        </a:lnSpc>
                        <a:spcAft>
                          <a:spcPts val="0"/>
                        </a:spcAft>
                        <a:buFont typeface="Symbol" pitchFamily="2" charset="2"/>
                        <a:buChar char=""/>
                      </a:pPr>
                      <a:r>
                        <a:rPr lang="en-US" sz="1200" dirty="0">
                          <a:effectLst/>
                        </a:rPr>
                        <a:t>COD</a:t>
                      </a:r>
                    </a:p>
                    <a:p>
                      <a:pPr marL="342900" lvl="0" indent="-342900">
                        <a:lnSpc>
                          <a:spcPct val="115000"/>
                        </a:lnSpc>
                        <a:spcAft>
                          <a:spcPts val="0"/>
                        </a:spcAft>
                        <a:buFont typeface="Symbol" pitchFamily="2" charset="2"/>
                        <a:buChar char=""/>
                      </a:pPr>
                      <a:r>
                        <a:rPr lang="en-US" sz="1200" dirty="0">
                          <a:effectLst/>
                        </a:rPr>
                        <a:t>BOD</a:t>
                      </a:r>
                      <a:r>
                        <a:rPr lang="en-US" sz="1200" baseline="-25000" dirty="0">
                          <a:effectLst/>
                        </a:rPr>
                        <a:t>5</a:t>
                      </a:r>
                      <a:endParaRPr lang="en-US" sz="1200" dirty="0">
                        <a:effectLst/>
                      </a:endParaRPr>
                    </a:p>
                    <a:p>
                      <a:pPr marL="342900" lvl="0" indent="-342900">
                        <a:lnSpc>
                          <a:spcPct val="115000"/>
                        </a:lnSpc>
                        <a:spcAft>
                          <a:spcPts val="0"/>
                        </a:spcAft>
                        <a:buFont typeface="Symbol" pitchFamily="2" charset="2"/>
                        <a:buChar char=""/>
                      </a:pPr>
                      <a:r>
                        <a:rPr lang="el-GR" sz="1200" dirty="0" err="1">
                          <a:effectLst/>
                        </a:rPr>
                        <a:t>Βαρέα</a:t>
                      </a:r>
                      <a:r>
                        <a:rPr lang="el-GR" sz="1200" dirty="0">
                          <a:effectLst/>
                        </a:rPr>
                        <a:t> μέταλλα (</a:t>
                      </a:r>
                      <a:r>
                        <a:rPr lang="en-US" sz="1200" dirty="0">
                          <a:effectLst/>
                        </a:rPr>
                        <a:t>Cd</a:t>
                      </a:r>
                      <a:r>
                        <a:rPr lang="el-GR" sz="1200" dirty="0">
                          <a:effectLst/>
                        </a:rPr>
                        <a:t>, </a:t>
                      </a:r>
                      <a:r>
                        <a:rPr lang="en-US" sz="1200" dirty="0">
                          <a:effectLst/>
                        </a:rPr>
                        <a:t>Cr VI</a:t>
                      </a:r>
                      <a:r>
                        <a:rPr lang="el-GR" sz="1200" dirty="0">
                          <a:effectLst/>
                        </a:rPr>
                        <a:t>, </a:t>
                      </a:r>
                      <a:r>
                        <a:rPr lang="en-US" sz="1200" dirty="0">
                          <a:effectLst/>
                        </a:rPr>
                        <a:t>Hg</a:t>
                      </a:r>
                      <a:r>
                        <a:rPr lang="el-GR" sz="1200" dirty="0">
                          <a:effectLst/>
                        </a:rPr>
                        <a:t>, </a:t>
                      </a:r>
                      <a:r>
                        <a:rPr lang="en-US" sz="1200" dirty="0">
                          <a:effectLst/>
                        </a:rPr>
                        <a:t>Pb</a:t>
                      </a:r>
                      <a:r>
                        <a:rPr lang="el-GR" sz="1200" dirty="0">
                          <a:effectLst/>
                        </a:rPr>
                        <a:t>)</a:t>
                      </a:r>
                      <a:endParaRPr lang="en-US" sz="1200" dirty="0">
                        <a:effectLst/>
                      </a:endParaRPr>
                    </a:p>
                    <a:p>
                      <a:pPr marL="342900" lvl="0" indent="-342900">
                        <a:lnSpc>
                          <a:spcPct val="115000"/>
                        </a:lnSpc>
                        <a:spcAft>
                          <a:spcPts val="0"/>
                        </a:spcAft>
                        <a:buFont typeface="Symbol" pitchFamily="2" charset="2"/>
                        <a:buChar char=""/>
                      </a:pPr>
                      <a:r>
                        <a:rPr lang="el-GR" sz="1200" dirty="0" err="1">
                          <a:effectLst/>
                        </a:rPr>
                        <a:t>Διουρία</a:t>
                      </a:r>
                      <a:r>
                        <a:rPr lang="el-GR" sz="1200" dirty="0">
                          <a:effectLst/>
                        </a:rPr>
                        <a:t> (</a:t>
                      </a:r>
                      <a:r>
                        <a:rPr lang="en-US" sz="1200" dirty="0">
                          <a:effectLst/>
                        </a:rPr>
                        <a:t>C</a:t>
                      </a:r>
                      <a:r>
                        <a:rPr lang="el-GR" sz="1200" dirty="0">
                          <a:effectLst/>
                        </a:rPr>
                        <a:t>2</a:t>
                      </a:r>
                      <a:r>
                        <a:rPr lang="en-US" sz="1200" dirty="0">
                          <a:effectLst/>
                        </a:rPr>
                        <a:t>H</a:t>
                      </a:r>
                      <a:r>
                        <a:rPr lang="el-GR" sz="1200" dirty="0">
                          <a:effectLst/>
                        </a:rPr>
                        <a:t>5</a:t>
                      </a:r>
                      <a:r>
                        <a:rPr lang="en-US" sz="1200" dirty="0">
                          <a:effectLst/>
                        </a:rPr>
                        <a:t>N</a:t>
                      </a:r>
                      <a:r>
                        <a:rPr lang="el-GR" sz="1200" dirty="0">
                          <a:effectLst/>
                        </a:rPr>
                        <a:t>3</a:t>
                      </a:r>
                      <a:r>
                        <a:rPr lang="en-US" sz="1200" dirty="0">
                          <a:effectLst/>
                        </a:rPr>
                        <a:t>O</a:t>
                      </a:r>
                      <a:r>
                        <a:rPr lang="el-GR" sz="1200" dirty="0">
                          <a:effectLst/>
                        </a:rPr>
                        <a:t>2)</a:t>
                      </a:r>
                      <a:endParaRPr lang="en-US" sz="1200" dirty="0">
                        <a:effectLst/>
                      </a:endParaRPr>
                    </a:p>
                    <a:p>
                      <a:pPr marL="342900" lvl="0" indent="-342900">
                        <a:lnSpc>
                          <a:spcPct val="115000"/>
                        </a:lnSpc>
                        <a:spcAft>
                          <a:spcPts val="0"/>
                        </a:spcAft>
                        <a:buFont typeface="Symbol" pitchFamily="2" charset="2"/>
                        <a:buChar char=""/>
                      </a:pPr>
                      <a:r>
                        <a:rPr lang="en-US" sz="1200" dirty="0">
                          <a:effectLst/>
                        </a:rPr>
                        <a:t>Salmonella </a:t>
                      </a:r>
                      <a:r>
                        <a:rPr lang="en-US" sz="1200" dirty="0" err="1">
                          <a:effectLst/>
                        </a:rPr>
                        <a:t>spp</a:t>
                      </a:r>
                      <a:r>
                        <a:rPr lang="el-GR" sz="1200" dirty="0">
                          <a:effectLst/>
                        </a:rPr>
                        <a:t>.</a:t>
                      </a:r>
                      <a:endParaRPr lang="en-US" sz="1200" dirty="0">
                        <a:effectLst/>
                      </a:endParaRPr>
                    </a:p>
                    <a:p>
                      <a:pPr marL="342900" lvl="0" indent="-342900">
                        <a:lnSpc>
                          <a:spcPct val="115000"/>
                        </a:lnSpc>
                        <a:spcAft>
                          <a:spcPts val="0"/>
                        </a:spcAft>
                        <a:buFont typeface="Symbol" pitchFamily="2" charset="2"/>
                        <a:buChar char=""/>
                      </a:pPr>
                      <a:r>
                        <a:rPr lang="en-US" sz="1200" dirty="0">
                          <a:effectLst/>
                        </a:rPr>
                        <a:t>Escherichia coli</a:t>
                      </a:r>
                    </a:p>
                    <a:p>
                      <a:pPr marL="342900" lvl="0" indent="-342900">
                        <a:lnSpc>
                          <a:spcPct val="115000"/>
                        </a:lnSpc>
                        <a:spcAft>
                          <a:spcPts val="0"/>
                        </a:spcAft>
                        <a:buFont typeface="Symbol" pitchFamily="2" charset="2"/>
                        <a:buChar char=""/>
                      </a:pPr>
                      <a:r>
                        <a:rPr lang="en-US" sz="1200" dirty="0" err="1">
                          <a:effectLst/>
                        </a:rPr>
                        <a:t>Enterococcaceae</a:t>
                      </a:r>
                      <a:r>
                        <a:rPr lang="en-US" sz="1200" dirty="0">
                          <a:effectLst/>
                        </a:rPr>
                        <a:t>.</a:t>
                      </a:r>
                      <a:endParaRPr lang="en-US" sz="1200" dirty="0">
                        <a:effectLst/>
                        <a:latin typeface="Times New Roman" panose="02020603050405020304" pitchFamily="18" charset="0"/>
                        <a:ea typeface="Times New Roman" panose="02020603050405020304" pitchFamily="18" charset="0"/>
                      </a:endParaRPr>
                    </a:p>
                  </a:txBody>
                  <a:tcPr marL="37642" marR="37642" marT="0" marB="0" anchor="ctr"/>
                </a:tc>
                <a:extLst>
                  <a:ext uri="{0D108BD9-81ED-4DB2-BD59-A6C34878D82A}">
                    <a16:rowId xmlns:a16="http://schemas.microsoft.com/office/drawing/2014/main" val="3699393237"/>
                  </a:ext>
                </a:extLst>
              </a:tr>
              <a:tr h="1985794">
                <a:tc>
                  <a:txBody>
                    <a:bodyPr/>
                    <a:lstStyle/>
                    <a:p>
                      <a:pPr algn="ctr">
                        <a:lnSpc>
                          <a:spcPct val="115000"/>
                        </a:lnSpc>
                        <a:spcAft>
                          <a:spcPts val="0"/>
                        </a:spcAft>
                      </a:pPr>
                      <a:r>
                        <a:rPr lang="el-GR" sz="1200" dirty="0" err="1">
                          <a:effectLst/>
                        </a:rPr>
                        <a:t>Χώνευμα</a:t>
                      </a:r>
                      <a:endParaRPr lang="en-US" sz="1200" dirty="0">
                        <a:effectLst/>
                        <a:latin typeface="Times New Roman" panose="02020603050405020304" pitchFamily="18" charset="0"/>
                        <a:ea typeface="Times New Roman" panose="02020603050405020304" pitchFamily="18" charset="0"/>
                      </a:endParaRPr>
                    </a:p>
                  </a:txBody>
                  <a:tcPr marL="37642" marR="37642" marT="0" marB="0" anchor="ctr"/>
                </a:tc>
                <a:tc>
                  <a:txBody>
                    <a:bodyPr/>
                    <a:lstStyle/>
                    <a:p>
                      <a:pPr algn="ctr">
                        <a:lnSpc>
                          <a:spcPct val="115000"/>
                        </a:lnSpc>
                        <a:spcAft>
                          <a:spcPts val="0"/>
                        </a:spcAft>
                      </a:pPr>
                      <a:r>
                        <a:rPr lang="el-GR" sz="1200" dirty="0">
                          <a:effectLst/>
                        </a:rPr>
                        <a:t>Κάθε </a:t>
                      </a:r>
                      <a:r>
                        <a:rPr lang="en-US" sz="1200" dirty="0">
                          <a:effectLst/>
                        </a:rPr>
                        <a:t>7</a:t>
                      </a:r>
                      <a:r>
                        <a:rPr lang="el-GR" sz="1200" dirty="0">
                          <a:effectLst/>
                        </a:rPr>
                        <a:t> μέρες</a:t>
                      </a:r>
                      <a:endParaRPr lang="en-US" sz="1200" dirty="0">
                        <a:effectLst/>
                        <a:latin typeface="Times New Roman" panose="02020603050405020304" pitchFamily="18" charset="0"/>
                        <a:ea typeface="Times New Roman" panose="02020603050405020304" pitchFamily="18" charset="0"/>
                      </a:endParaRPr>
                    </a:p>
                  </a:txBody>
                  <a:tcPr marL="37642" marR="37642" marT="0" marB="0" anchor="ctr"/>
                </a:tc>
                <a:tc>
                  <a:txBody>
                    <a:bodyPr/>
                    <a:lstStyle/>
                    <a:p>
                      <a:pPr algn="ctr">
                        <a:lnSpc>
                          <a:spcPct val="115000"/>
                        </a:lnSpc>
                        <a:spcAft>
                          <a:spcPts val="0"/>
                        </a:spcAft>
                      </a:pPr>
                      <a:r>
                        <a:rPr lang="el-GR" sz="1200" dirty="0">
                          <a:effectLst/>
                        </a:rPr>
                        <a:t>2</a:t>
                      </a:r>
                      <a:endParaRPr lang="en-US" sz="1200" dirty="0">
                        <a:effectLst/>
                        <a:latin typeface="Times New Roman" panose="02020603050405020304" pitchFamily="18" charset="0"/>
                        <a:ea typeface="Times New Roman" panose="02020603050405020304" pitchFamily="18" charset="0"/>
                      </a:endParaRPr>
                    </a:p>
                  </a:txBody>
                  <a:tcPr marL="37642" marR="37642" marT="0" marB="0" anchor="ctr"/>
                </a:tc>
                <a:tc vMerge="1">
                  <a:txBody>
                    <a:bodyPr/>
                    <a:lstStyle/>
                    <a:p>
                      <a:endParaRPr lang="en-US"/>
                    </a:p>
                  </a:txBody>
                  <a:tcPr/>
                </a:tc>
                <a:extLst>
                  <a:ext uri="{0D108BD9-81ED-4DB2-BD59-A6C34878D82A}">
                    <a16:rowId xmlns:a16="http://schemas.microsoft.com/office/drawing/2014/main" val="3026123297"/>
                  </a:ext>
                </a:extLst>
              </a:tr>
              <a:tr h="396000">
                <a:tc>
                  <a:txBody>
                    <a:bodyPr/>
                    <a:lstStyle/>
                    <a:p>
                      <a:pPr algn="ctr">
                        <a:lnSpc>
                          <a:spcPct val="115000"/>
                        </a:lnSpc>
                        <a:spcAft>
                          <a:spcPts val="0"/>
                        </a:spcAft>
                      </a:pPr>
                      <a:r>
                        <a:rPr lang="el-GR" sz="1200" dirty="0">
                          <a:effectLst/>
                        </a:rPr>
                        <a:t>Βιοαέριο</a:t>
                      </a:r>
                      <a:endParaRPr lang="en-US" sz="1200" dirty="0">
                        <a:effectLst/>
                        <a:latin typeface="Times New Roman" panose="02020603050405020304" pitchFamily="18" charset="0"/>
                        <a:ea typeface="Times New Roman" panose="02020603050405020304" pitchFamily="18" charset="0"/>
                      </a:endParaRPr>
                    </a:p>
                  </a:txBody>
                  <a:tcPr marL="37642" marR="37642" marT="0" marB="0" anchor="ctr"/>
                </a:tc>
                <a:tc>
                  <a:txBody>
                    <a:bodyPr/>
                    <a:lstStyle/>
                    <a:p>
                      <a:pPr algn="ctr">
                        <a:lnSpc>
                          <a:spcPct val="115000"/>
                        </a:lnSpc>
                        <a:spcAft>
                          <a:spcPts val="0"/>
                        </a:spcAft>
                      </a:pPr>
                      <a:r>
                        <a:rPr lang="el-GR" sz="1200" dirty="0">
                          <a:effectLst/>
                        </a:rPr>
                        <a:t>Κάθε </a:t>
                      </a:r>
                      <a:r>
                        <a:rPr lang="en-US" sz="1200" dirty="0">
                          <a:effectLst/>
                        </a:rPr>
                        <a:t>7</a:t>
                      </a:r>
                      <a:r>
                        <a:rPr lang="el-GR" sz="1200" dirty="0">
                          <a:effectLst/>
                        </a:rPr>
                        <a:t> μέρες</a:t>
                      </a:r>
                      <a:endParaRPr lang="en-US" sz="1200" dirty="0">
                        <a:effectLst/>
                        <a:latin typeface="Times New Roman" panose="02020603050405020304" pitchFamily="18" charset="0"/>
                        <a:ea typeface="Times New Roman" panose="02020603050405020304" pitchFamily="18" charset="0"/>
                      </a:endParaRPr>
                    </a:p>
                  </a:txBody>
                  <a:tcPr marL="37642" marR="37642" marT="0" marB="0" anchor="ctr"/>
                </a:tc>
                <a:tc>
                  <a:txBody>
                    <a:bodyPr/>
                    <a:lstStyle/>
                    <a:p>
                      <a:pPr algn="ctr">
                        <a:lnSpc>
                          <a:spcPct val="115000"/>
                        </a:lnSpc>
                        <a:spcAft>
                          <a:spcPts val="0"/>
                        </a:spcAft>
                      </a:pPr>
                      <a:r>
                        <a:rPr lang="el-GR" sz="1200" dirty="0">
                          <a:effectLst/>
                        </a:rPr>
                        <a:t>2</a:t>
                      </a:r>
                      <a:endParaRPr lang="en-US" sz="1200" dirty="0">
                        <a:effectLst/>
                        <a:latin typeface="Times New Roman" panose="02020603050405020304" pitchFamily="18" charset="0"/>
                        <a:ea typeface="Times New Roman" panose="02020603050405020304" pitchFamily="18" charset="0"/>
                      </a:endParaRPr>
                    </a:p>
                  </a:txBody>
                  <a:tcPr marL="37642" marR="37642" marT="0" marB="0" anchor="ctr"/>
                </a:tc>
                <a:tc>
                  <a:txBody>
                    <a:bodyPr/>
                    <a:lstStyle/>
                    <a:p>
                      <a:pPr marL="342900" lvl="0" indent="-342900">
                        <a:lnSpc>
                          <a:spcPct val="115000"/>
                        </a:lnSpc>
                        <a:spcAft>
                          <a:spcPts val="0"/>
                        </a:spcAft>
                        <a:buFont typeface="Symbol" pitchFamily="2" charset="2"/>
                        <a:buChar char=""/>
                      </a:pPr>
                      <a:r>
                        <a:rPr lang="en-US" sz="1200" dirty="0">
                          <a:effectLst/>
                        </a:rPr>
                        <a:t>CH</a:t>
                      </a:r>
                      <a:r>
                        <a:rPr lang="en-US" sz="1200" baseline="-25000" dirty="0">
                          <a:effectLst/>
                        </a:rPr>
                        <a:t>4</a:t>
                      </a:r>
                      <a:r>
                        <a:rPr lang="en-US" sz="1200" dirty="0">
                          <a:effectLst/>
                        </a:rPr>
                        <a:t> , H</a:t>
                      </a:r>
                      <a:r>
                        <a:rPr lang="en-US" sz="1200" baseline="-25000" dirty="0">
                          <a:effectLst/>
                        </a:rPr>
                        <a:t>2</a:t>
                      </a:r>
                      <a:r>
                        <a:rPr lang="en-US" sz="1200" dirty="0">
                          <a:effectLst/>
                        </a:rPr>
                        <a:t>S, CO</a:t>
                      </a:r>
                      <a:r>
                        <a:rPr lang="en-US" sz="1200" baseline="-25000" dirty="0">
                          <a:effectLst/>
                        </a:rPr>
                        <a:t>2, </a:t>
                      </a:r>
                      <a:r>
                        <a:rPr lang="en-US" sz="1200" dirty="0">
                          <a:effectLst/>
                        </a:rPr>
                        <a:t>H</a:t>
                      </a:r>
                      <a:r>
                        <a:rPr lang="en-US" sz="1200" baseline="-25000" dirty="0">
                          <a:effectLst/>
                        </a:rPr>
                        <a:t>2, </a:t>
                      </a:r>
                      <a:r>
                        <a:rPr lang="en-US" sz="1200" dirty="0">
                          <a:effectLst/>
                        </a:rPr>
                        <a:t>NH</a:t>
                      </a:r>
                      <a:r>
                        <a:rPr lang="en-US" sz="1200" baseline="-25000" dirty="0">
                          <a:effectLst/>
                        </a:rPr>
                        <a:t>3</a:t>
                      </a:r>
                      <a:endParaRPr lang="en-US" sz="1200" dirty="0">
                        <a:effectLst/>
                        <a:latin typeface="Times New Roman" panose="02020603050405020304" pitchFamily="18" charset="0"/>
                        <a:ea typeface="Times New Roman" panose="02020603050405020304" pitchFamily="18" charset="0"/>
                      </a:endParaRPr>
                    </a:p>
                  </a:txBody>
                  <a:tcPr marL="37642" marR="37642" marT="0" marB="0" anchor="ctr"/>
                </a:tc>
                <a:extLst>
                  <a:ext uri="{0D108BD9-81ED-4DB2-BD59-A6C34878D82A}">
                    <a16:rowId xmlns:a16="http://schemas.microsoft.com/office/drawing/2014/main" val="111770032"/>
                  </a:ext>
                </a:extLst>
              </a:tr>
            </a:tbl>
          </a:graphicData>
        </a:graphic>
      </p:graphicFrame>
    </p:spTree>
    <p:extLst>
      <p:ext uri="{BB962C8B-B14F-4D97-AF65-F5344CB8AC3E}">
        <p14:creationId xmlns:p14="http://schemas.microsoft.com/office/powerpoint/2010/main" val="1821235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Θέση περιεχομένου 5">
            <a:extLst>
              <a:ext uri="{FF2B5EF4-FFF2-40B4-BE49-F238E27FC236}">
                <a16:creationId xmlns:a16="http://schemas.microsoft.com/office/drawing/2014/main" id="{49C88252-8C2F-C44F-AC50-5BBA1F418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499100"/>
            <a:ext cx="8135937" cy="1358900"/>
          </a:xfrm>
        </p:spPr>
      </p:pic>
      <p:pic>
        <p:nvPicPr>
          <p:cNvPr id="4099" name="Picture 1" descr="C:\Users\petros.g.savva\Desktop\BIOMA\ΒΙΟΜΑ LOGO.png">
            <a:extLst>
              <a:ext uri="{FF2B5EF4-FFF2-40B4-BE49-F238E27FC236}">
                <a16:creationId xmlns:a16="http://schemas.microsoft.com/office/drawing/2014/main" id="{1FDD7D13-64B8-9942-A8B2-9E4343EAA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450"/>
            <a:ext cx="2471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E049DCE9-FAB1-4A48-A63C-2D63F2EE25C1}"/>
              </a:ext>
            </a:extLst>
          </p:cNvPr>
          <p:cNvSpPr txBox="1">
            <a:spLocks noChangeArrowheads="1"/>
          </p:cNvSpPr>
          <p:nvPr/>
        </p:nvSpPr>
        <p:spPr bwMode="auto">
          <a:xfrm>
            <a:off x="1495191" y="476672"/>
            <a:ext cx="64889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l-GR" dirty="0"/>
              <a:t>Στόχοι - Παραδοτέα</a:t>
            </a:r>
            <a:endParaRPr lang="en-US" altLang="en-US" sz="1800" dirty="0">
              <a:latin typeface="Verdana" panose="020B0604030504040204" pitchFamily="34" charset="0"/>
            </a:endParaRPr>
          </a:p>
        </p:txBody>
      </p:sp>
      <p:graphicFrame>
        <p:nvGraphicFramePr>
          <p:cNvPr id="6" name="Diagram 5">
            <a:extLst>
              <a:ext uri="{FF2B5EF4-FFF2-40B4-BE49-F238E27FC236}">
                <a16:creationId xmlns:a16="http://schemas.microsoft.com/office/drawing/2014/main" id="{3764E7A0-399C-7A40-BEE9-617E3C7C0105}"/>
              </a:ext>
            </a:extLst>
          </p:cNvPr>
          <p:cNvGraphicFramePr/>
          <p:nvPr>
            <p:extLst>
              <p:ext uri="{D42A27DB-BD31-4B8C-83A1-F6EECF244321}">
                <p14:modId xmlns:p14="http://schemas.microsoft.com/office/powerpoint/2010/main" val="3486453725"/>
              </p:ext>
            </p:extLst>
          </p:nvPr>
        </p:nvGraphicFramePr>
        <p:xfrm>
          <a:off x="468313" y="1475210"/>
          <a:ext cx="7848103" cy="44235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9915677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10674</TotalTime>
  <Words>3758</Words>
  <Application>Microsoft Macintosh PowerPoint</Application>
  <PresentationFormat>On-screen Show (4:3)</PresentationFormat>
  <Paragraphs>587</Paragraphs>
  <Slides>71</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Calibri</vt:lpstr>
      <vt:lpstr>Symbol</vt:lpstr>
      <vt:lpstr>Times New Roman</vt:lpstr>
      <vt:lpstr>Verdana</vt:lpstr>
      <vt:lpstr>Wingdings</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INTERREG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vtsiagkante</dc:creator>
  <cp:lastModifiedBy>Yiannis Hasikos</cp:lastModifiedBy>
  <cp:revision>168</cp:revision>
  <cp:lastPrinted>2017-10-17T07:15:00Z</cp:lastPrinted>
  <dcterms:created xsi:type="dcterms:W3CDTF">2015-10-07T06:50:18Z</dcterms:created>
  <dcterms:modified xsi:type="dcterms:W3CDTF">2020-09-02T07:35:23Z</dcterms:modified>
</cp:coreProperties>
</file>